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17048-547E-4D16-9B8B-6B94BC26EF0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D66EB-BA04-4D37-B446-060D6218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47A64-FD68-4FD9-B208-7A0B73DC166F}" type="datetime1">
              <a:rPr lang="en-US" smtClean="0"/>
              <a:t>6/25/2015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7C72F5-4FBA-4D4D-BF23-10CFCE7EE1F0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0BDFD-8FB8-472A-BB32-97043DE673A9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73E959-3106-4F9D-B3C6-F8FF1834C1F7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99DB95-752C-489F-BB5D-6FE6F92EC87B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13A34-B90D-4AA5-87D9-366B4E9075BB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756F23-7ACF-4746-87B0-AA33FCC5831D}" type="datetime1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04613-D0C6-4418-8DB7-A0E0B9BC0C8B}" type="datetime1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0466D1-8921-4740-A243-BBEA10238E08}" type="datetime1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2FEEDE-9FA2-4982-A451-92F2636F70E8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C32E3-30F5-4B52-BE36-211005C27800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C4FCA16-3B72-4437-9663-0BB39A8F51D8}" type="datetime1">
              <a:rPr lang="en-US" smtClean="0"/>
              <a:t>6/25/2015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940040" cy="3200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effectLst/>
              </a:rPr>
              <a:t/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/>
            </a:r>
            <a:br>
              <a:rPr lang="en-US" b="1" dirty="0" smtClean="0">
                <a:effectLst/>
              </a:rPr>
            </a:b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r>
              <a:rPr lang="en-US" sz="4900" b="1" u="sng" dirty="0"/>
              <a:t>Session </a:t>
            </a:r>
            <a:r>
              <a:rPr lang="en-US" sz="4900" b="1" u="sng" dirty="0" smtClean="0"/>
              <a:t>6</a:t>
            </a:r>
            <a:r>
              <a:rPr lang="en-US" sz="5400" b="1" u="sng" dirty="0" smtClean="0"/>
              <a:t> </a:t>
            </a:r>
            <a:br>
              <a:rPr lang="en-US" sz="5400" b="1" u="sng" dirty="0" smtClean="0"/>
            </a:br>
            <a:r>
              <a:rPr lang="en-US" sz="5400" b="1" u="sng" dirty="0" smtClean="0"/>
              <a:t/>
            </a:r>
            <a:br>
              <a:rPr lang="en-US" sz="5400" b="1" u="sng" dirty="0" smtClean="0"/>
            </a:br>
            <a:r>
              <a:rPr lang="en-US" sz="4900" b="1" dirty="0" smtClean="0">
                <a:effectLst/>
              </a:rPr>
              <a:t>ANALYSIS OF VARIANCE</a:t>
            </a:r>
            <a:br>
              <a:rPr lang="en-US" sz="4900" b="1" dirty="0" smtClean="0">
                <a:effectLst/>
              </a:rPr>
            </a:br>
            <a:r>
              <a:rPr lang="en-US" sz="4900" b="1" dirty="0" smtClean="0">
                <a:effectLst/>
              </a:rPr>
              <a:t>INTRODUCTION</a:t>
            </a: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39925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17" y="1676400"/>
            <a:ext cx="805998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95" name="Picture 2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43255"/>
            <a:ext cx="8915400" cy="498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49370"/>
            <a:ext cx="8839200" cy="338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5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839200" cy="300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74583"/>
            <a:ext cx="8686800" cy="255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686800" cy="286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5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543800" cy="432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7848600" cy="333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4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3276600" cy="38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63259"/>
            <a:ext cx="6019800" cy="443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84" y="1388798"/>
            <a:ext cx="5249716" cy="524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283</TotalTime>
  <Words>36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   Session 6   ANALYSIS OF VARIANCE INTRODUCTION</vt:lpstr>
      <vt:lpstr>BASIC CONCEPTS</vt:lpstr>
      <vt:lpstr>BASIC CONCEPTS</vt:lpstr>
      <vt:lpstr>BASIC CONCEPTS</vt:lpstr>
      <vt:lpstr>BASIC CONCEPTS</vt:lpstr>
      <vt:lpstr>BASIC CONCEPTS</vt:lpstr>
      <vt:lpstr>BASIC CONCEPTS</vt:lpstr>
      <vt:lpstr>BASIC CONCEPTS</vt:lpstr>
      <vt:lpstr>BASIC CONCEPTS</vt:lpstr>
      <vt:lpstr>BASIC CONCEPTS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Huynh Trung Luong</dc:creator>
  <cp:lastModifiedBy>Huynh Trung Luong</cp:lastModifiedBy>
  <cp:revision>31</cp:revision>
  <dcterms:created xsi:type="dcterms:W3CDTF">2012-09-18T04:14:35Z</dcterms:created>
  <dcterms:modified xsi:type="dcterms:W3CDTF">2015-06-25T06:23:04Z</dcterms:modified>
</cp:coreProperties>
</file>