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7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01321-930C-48C2-A406-3566430E87C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15815-E338-4118-8FD6-FB9B78AA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7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D6E9C-3C1D-44DA-ACF1-C0DEADA247F4}" type="datetime1">
              <a:rPr lang="en-US" smtClean="0"/>
              <a:t>6/25/2015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9456A0-F705-4711-BA34-9FBD317C20B0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32A40B-4A97-4580-88B5-D92C83677719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410EF1-37B0-469B-895A-DC6AB3F6645A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7592BB-2D2D-4587-BE66-954CFDE84B53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545C89-1102-4B2B-B013-EAE00D4C81E1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A1595A-F29F-445C-B655-7CE6FA756ECB}" type="datetime1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7598C-1949-4C8E-9658-0329C7E26C8E}" type="datetime1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C87A-C8D3-4AD8-8724-F35188FC141E}" type="datetime1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7FC64D-0818-4B57-9F02-8B9A9479F9B0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8CF1F-3110-42EF-960E-16943C7BCF75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64E8C24-BFA8-462C-9BE8-61F56372FC17}" type="datetime1">
              <a:rPr lang="en-US" smtClean="0"/>
              <a:t>6/25/2015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36220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r>
              <a:rPr lang="en-US" b="1" u="sng" dirty="0" smtClean="0">
                <a:effectLst/>
              </a:rPr>
              <a:t>Session 8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LATIN SQUARE &amp; OTHER 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LATIN SQUARE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28215"/>
            <a:ext cx="7848600" cy="476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LATIN SQUARE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696200" cy="426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LATIN SQUARE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89618"/>
            <a:ext cx="7924800" cy="4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LATIN SQUARE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0787"/>
            <a:ext cx="7924800" cy="38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BALANCED INCOMPLETE BLOCK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4" y="1828800"/>
            <a:ext cx="8077200" cy="29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BALANCED INCOMPLETE BLOCK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3" y="1752600"/>
            <a:ext cx="8077200" cy="360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BALANCED INCOMPLETE BLOCK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1733848"/>
            <a:ext cx="7946571" cy="349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BALANCED INCOMPLETE BLOCK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2" y="1905000"/>
            <a:ext cx="8001000" cy="258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BALANCED INCOMPLETE BLOCK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239000" cy="305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BALANCED INCOMPLETE BLOCK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7620000" cy="450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043151"/>
            <a:ext cx="6096000" cy="51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LATIN SQUARE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8001000" cy="466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BALANCED INCOMPLETE BLOCK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7766852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BALANCED INCOMPLETE BLOCK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70" y="1371600"/>
            <a:ext cx="7452574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70" y="6096000"/>
            <a:ext cx="6781800" cy="51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5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BALANCED INCOMPLETE BLOCK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772400" cy="44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BALANCED INCOMPLETE BLOCK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5" y="1295400"/>
            <a:ext cx="8077200" cy="533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BALANCED INCOMPLETE BLOCK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4953000" cy="39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4953000" cy="372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755577"/>
            <a:ext cx="5181600" cy="912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BALANCED INCOMPLETE BLOCK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4953000" cy="39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133600"/>
            <a:ext cx="6477000" cy="226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LATIN SQUARE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7924800" cy="516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LATIN SQUARE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7315200" cy="484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LATIN SQUARE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53" y="990600"/>
            <a:ext cx="7895847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LATIN SQUARE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8077200" cy="360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LATIN SQUARE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7" y="1295400"/>
            <a:ext cx="7980218" cy="493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LATIN SQUARE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8001000" cy="281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LATIN SQUARE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119"/>
            <a:ext cx="800100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555</TotalTime>
  <Words>132</Words>
  <Application>Microsoft Office PowerPoint</Application>
  <PresentationFormat>On-screen Show (4:3)</PresentationFormat>
  <Paragraphs>73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 Session 8  LATIN SQUARE &amp; OTHER DESIGNS</vt:lpstr>
      <vt:lpstr>LATIN SQUARE DESIGN</vt:lpstr>
      <vt:lpstr>LATIN SQUARE DESIGN</vt:lpstr>
      <vt:lpstr>LATIN SQUARE DESIGN</vt:lpstr>
      <vt:lpstr>LATIN SQUARE DESIGN</vt:lpstr>
      <vt:lpstr>LATIN SQUARE DESIGN</vt:lpstr>
      <vt:lpstr>LATIN SQUARE DESIGN</vt:lpstr>
      <vt:lpstr>LATIN SQUARE DESIGN</vt:lpstr>
      <vt:lpstr>LATIN SQUARE DESIGN</vt:lpstr>
      <vt:lpstr>LATIN SQUARE DESIGN</vt:lpstr>
      <vt:lpstr>LATIN SQUARE DESIGN</vt:lpstr>
      <vt:lpstr>LATIN SQUARE DESIGN</vt:lpstr>
      <vt:lpstr>LATIN SQUARE DESIGN</vt:lpstr>
      <vt:lpstr>BALANCED INCOMPLETE BLOCK DESIGN</vt:lpstr>
      <vt:lpstr>BALANCED INCOMPLETE BLOCK DESIGN</vt:lpstr>
      <vt:lpstr>BALANCED INCOMPLETE BLOCK DESIGN</vt:lpstr>
      <vt:lpstr>BALANCED INCOMPLETE BLOCK DESIGN</vt:lpstr>
      <vt:lpstr>BALANCED INCOMPLETE BLOCK DESIGN</vt:lpstr>
      <vt:lpstr>BALANCED INCOMPLETE BLOCK DESIGN</vt:lpstr>
      <vt:lpstr>BALANCED INCOMPLETE BLOCK DESIGN</vt:lpstr>
      <vt:lpstr>BALANCED INCOMPLETE BLOCK DESIGN</vt:lpstr>
      <vt:lpstr>BALANCED INCOMPLETE BLOCK DESIGN</vt:lpstr>
      <vt:lpstr>BALANCED INCOMPLETE BLOCK DESIGN</vt:lpstr>
      <vt:lpstr>BALANCED INCOMPLETE BLOCK DESIGN</vt:lpstr>
      <vt:lpstr>BALANCED INCOMPLETE BLOCK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Huynh Trung Luong</dc:creator>
  <cp:lastModifiedBy>Huynh Trung Luong</cp:lastModifiedBy>
  <cp:revision>52</cp:revision>
  <dcterms:created xsi:type="dcterms:W3CDTF">2012-09-18T04:14:35Z</dcterms:created>
  <dcterms:modified xsi:type="dcterms:W3CDTF">2015-06-25T06:23:43Z</dcterms:modified>
</cp:coreProperties>
</file>