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https://towardsdatascience.com/a-data-science-workflow-canvas-to-kickstart-your-projects-db62556be4d0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https://www.digitalistmag.com/cio-knowledge/2018/10/29/data-science-paint-by-numbers-with-hypothesis-development-canvas-06191989/</a:t>
            </a:r>
            <a:endParaRPr sz="8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Wikipedia:WikiProject Medicine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6707" y="3728440"/>
            <a:ext cx="211540" cy="28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File:TK archive &lt;strong&gt;icon&lt;/strong&gt;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0719" y="3702961"/>
            <a:ext cx="283464" cy="28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Category:Disk &lt;strong&gt;icons&lt;/strong&gt; - Wikimedia Comm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0216" y="877157"/>
            <a:ext cx="248031" cy="28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Dark Web and Apps UI Kit | UICloud"/>
          <p:cNvPicPr preferRelativeResize="0"/>
          <p:nvPr/>
        </p:nvPicPr>
        <p:blipFill rotWithShape="1">
          <a:blip r:embed="rId6">
            <a:alphaModFix/>
          </a:blip>
          <a:srcRect l="18749" t="16449" r="24997" b="14957"/>
          <a:stretch/>
        </p:blipFill>
        <p:spPr>
          <a:xfrm>
            <a:off x="5063320" y="859005"/>
            <a:ext cx="341894" cy="374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 descr="exzuberant: SBAR with light bulbs and spanner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8153" y="3704992"/>
            <a:ext cx="28707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 descr="File:&lt;strong&gt;Icon&lt;/strong&gt;-round-&lt;strong&gt;Question&lt;/strong&gt; mark.svg - Wikipedi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82860" y="828003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 descr="Category:Black &lt;strong&gt;gear&lt;/strong&gt; &lt;strong&gt;icons&lt;/strong&gt; - Wikimedia Comm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39863" y="822601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38751" y="369332"/>
            <a:ext cx="11914709" cy="421957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PM2.5 Prediction with Machine Learning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-1" y="0"/>
            <a:ext cx="3908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PROJECT CANVAS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772150" y="1"/>
            <a:ext cx="64198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Designed by: </a:t>
            </a:r>
            <a:r>
              <a:rPr lang="en-US" sz="1600" b="1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Myi</a:t>
            </a:r>
            <a:r>
              <a:rPr lang="en-US" sz="1600" b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and Thongtong             Date: 18 Oct 2023</a:t>
            </a:r>
            <a:endParaRPr sz="16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38752" y="791289"/>
            <a:ext cx="3300984" cy="288036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What problem are you trying to solve?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What larger issues do the problem address?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the PM2.5 trends with air data from sensor. Because knowing high PM2.5 in prior can know what need to do in advance e.g., wearing masks, close the window.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38751" y="6570151"/>
            <a:ext cx="88184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from Bill Schmarzo’s Machine Learning Canvas and Jasmine Vasandani’s Data Science Workflow Canvas for CP-DSAI @AIT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40970" y="3669894"/>
            <a:ext cx="3303270" cy="288036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Outcomes/Predictions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What prediction(s) are you trying to make?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Identify applicable predictor (X) and/or target (y) variables.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Carbon monoxide (CO), humidity as predictor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PM2.5 as target variable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444240" y="791289"/>
            <a:ext cx="2000250" cy="5758965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What are we trying to do for the end-user(s) of the predictive system? What objectives are we serving?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Give the model early warning system that end-user can know so they can prepare the protection and/or reduce the damage from the small particle.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444490" y="791289"/>
            <a:ext cx="3303270" cy="288036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Where are you sourcing your data from?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 there enough data? Can you work with it?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From Pollution Control Department. Yes, The is enough data from 5 stations throughout 2019. And we can work with it.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446708" y="3669894"/>
            <a:ext cx="3303270" cy="288036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How can you evaluate your model performance?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Precision and Recall since heavy PM2.5 and non-heavy events is not the same amount.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8752476" y="791289"/>
            <a:ext cx="3300984" cy="288036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What models are appropriate to use given your outcomes?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Linear Regression. And other kinds of regression e.g., Random Forest Regression.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8754694" y="3669894"/>
            <a:ext cx="3298766" cy="288036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What do you need to do to your data in </a:t>
            </a:r>
            <a:r>
              <a:rPr lang="en-US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order to run your model and achieve your outcomes? 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Fill blank values, combine all data from five stations. Combine date and time into timestamp columns.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360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Thongtong EAMSAARD</cp:lastModifiedBy>
  <cp:revision>2</cp:revision>
  <dcterms:modified xsi:type="dcterms:W3CDTF">2023-10-31T12:57:34Z</dcterms:modified>
</cp:coreProperties>
</file>