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5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6785-E3F2-424D-ACE4-9E85D036D2BD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87D9B-EDD0-4C29-8BD6-E1B7091AC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9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87D9B-EDD0-4C29-8BD6-E1B7091AC0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0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5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3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5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35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5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01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8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95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5334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08" y="2145770"/>
            <a:ext cx="6554867" cy="376767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8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5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8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12CD56-041A-4B48-B0F0-538DC13EB67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995902-52CB-4A4E-8D84-019CFA300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94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Procedural Modeling of Roads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By Kaiwen 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4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399" y="533400"/>
            <a:ext cx="6554867" cy="1524000"/>
          </a:xfrm>
        </p:spPr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8" y="2057400"/>
            <a:ext cx="6554867" cy="1229624"/>
          </a:xfrm>
        </p:spPr>
        <p:txBody>
          <a:bodyPr/>
          <a:lstStyle/>
          <a:p>
            <a:r>
              <a:rPr lang="en-US" altLang="zh-CN" dirty="0"/>
              <a:t>PARISH Y. I. H., MÜLLER P.: Procedural modeling of cities. In ACM SIGGRAPH 2001 (2001), ACM Press.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7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input output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5" y="2406861"/>
            <a:ext cx="3767138" cy="37671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6166" t="8963" r="22583" b="11481"/>
          <a:stretch/>
        </p:blipFill>
        <p:spPr>
          <a:xfrm>
            <a:off x="4414203" y="2853610"/>
            <a:ext cx="3933194" cy="28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Help design and plan urban roads. Also may help design road patterns in virtual worlds like games.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3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Previous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Procedural Modeling of Cities  </a:t>
            </a:r>
            <a:endParaRPr lang="en-US" altLang="zh-CN" dirty="0" smtClean="0"/>
          </a:p>
          <a:p>
            <a:pPr lvl="1"/>
            <a:r>
              <a:rPr lang="en-US" altLang="zh-CN" dirty="0" err="1"/>
              <a:t>Yoav</a:t>
            </a:r>
            <a:r>
              <a:rPr lang="en-US" altLang="zh-CN" dirty="0"/>
              <a:t> I H Parish, Pascal </a:t>
            </a:r>
            <a:r>
              <a:rPr lang="en-US" altLang="zh-CN" dirty="0" smtClean="0"/>
              <a:t>Müller</a:t>
            </a:r>
          </a:p>
          <a:p>
            <a:r>
              <a:rPr lang="en-US" altLang="zh-CN" dirty="0"/>
              <a:t>Example-Driven Procedural Urban </a:t>
            </a:r>
            <a:r>
              <a:rPr lang="en-US" altLang="zh-CN" dirty="0" smtClean="0"/>
              <a:t>Roads</a:t>
            </a:r>
          </a:p>
          <a:p>
            <a:pPr lvl="1"/>
            <a:r>
              <a:rPr lang="pt-BR" altLang="zh-CN" dirty="0"/>
              <a:t>G. Nishida, I. Garcia-Dorado, and D. Aliaga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16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Step1-Generate outer loop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74" t="8491" r="43298" b="17109"/>
          <a:stretch/>
        </p:blipFill>
        <p:spPr>
          <a:xfrm>
            <a:off x="411479" y="2865119"/>
            <a:ext cx="3154681" cy="27432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8417" t="19778" r="28417" b="31185"/>
          <a:stretch/>
        </p:blipFill>
        <p:spPr>
          <a:xfrm>
            <a:off x="3810832" y="2975609"/>
            <a:ext cx="4861560" cy="25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Step2-generate </a:t>
            </a:r>
            <a:r>
              <a:rPr lang="en-US" altLang="zh-CN" smtClean="0"/>
              <a:t>Large </a:t>
            </a:r>
            <a:r>
              <a:rPr lang="en-US" altLang="zh-CN" dirty="0" smtClean="0"/>
              <a:t>area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56" t="8490" r="38184" b="13390"/>
          <a:stretch/>
        </p:blipFill>
        <p:spPr>
          <a:xfrm>
            <a:off x="380999" y="2560319"/>
            <a:ext cx="3779521" cy="28803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8001" t="11926" r="36083" b="8667"/>
          <a:stretch/>
        </p:blipFill>
        <p:spPr>
          <a:xfrm>
            <a:off x="4556760" y="2355811"/>
            <a:ext cx="3395078" cy="33026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15750" t="11483" r="35833" b="7629"/>
          <a:stretch/>
        </p:blipFill>
        <p:spPr>
          <a:xfrm>
            <a:off x="4556760" y="2355811"/>
            <a:ext cx="3528490" cy="33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Step3-Generate grid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621" t="9316" r="37719" b="13803"/>
          <a:stretch/>
        </p:blipFill>
        <p:spPr>
          <a:xfrm>
            <a:off x="807719" y="2529839"/>
            <a:ext cx="3779521" cy="28346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15835" t="10741" r="25833" b="9704"/>
          <a:stretch/>
        </p:blipFill>
        <p:spPr>
          <a:xfrm>
            <a:off x="4953000" y="2468880"/>
            <a:ext cx="3774525" cy="289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l="16667" t="10444" r="31083" b="7185"/>
          <a:stretch/>
        </p:blipFill>
        <p:spPr>
          <a:xfrm>
            <a:off x="4784868" y="2468880"/>
            <a:ext cx="4110788" cy="36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9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Improvement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Image parsing</a:t>
            </a:r>
          </a:p>
          <a:p>
            <a:r>
              <a:rPr lang="en-US" altLang="zh-CN" dirty="0" smtClean="0"/>
              <a:t>More patterns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1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179</TotalTime>
  <Words>102</Words>
  <Application>Microsoft Office PowerPoint</Application>
  <PresentationFormat>全屏显示(4:3)</PresentationFormat>
  <Paragraphs>21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Century Gothic</vt:lpstr>
      <vt:lpstr>宋体</vt:lpstr>
      <vt:lpstr>幼圆</vt:lpstr>
      <vt:lpstr>Calibri</vt:lpstr>
      <vt:lpstr>Wingdings 3</vt:lpstr>
      <vt:lpstr>切片</vt:lpstr>
      <vt:lpstr>Procedural Modeling of Roads</vt:lpstr>
      <vt:lpstr>Sample input output</vt:lpstr>
      <vt:lpstr>purpose</vt:lpstr>
      <vt:lpstr>Previous work</vt:lpstr>
      <vt:lpstr>Step1-Generate outer loop</vt:lpstr>
      <vt:lpstr>Step2-generate Large area</vt:lpstr>
      <vt:lpstr>Step3-Generate grid</vt:lpstr>
      <vt:lpstr>Demos</vt:lpstr>
      <vt:lpstr>Future Improvement</vt:lpstr>
      <vt:lpstr>Questions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</dc:creator>
  <cp:lastModifiedBy>Kevin</cp:lastModifiedBy>
  <cp:revision>21</cp:revision>
  <dcterms:created xsi:type="dcterms:W3CDTF">2015-11-05T03:53:47Z</dcterms:created>
  <dcterms:modified xsi:type="dcterms:W3CDTF">2015-12-07T08:08:22Z</dcterms:modified>
</cp:coreProperties>
</file>