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>
        <p:scale>
          <a:sx n="66" d="100"/>
          <a:sy n="66" d="100"/>
        </p:scale>
        <p:origin x="5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 Egu" userId="83641f6993350f3d" providerId="LiveId" clId="{F39E97BC-8975-4ECB-BAC3-4654D08714C6}"/>
    <pc:docChg chg="undo custSel delSld modSld sldOrd">
      <pc:chgData name="Elen Egu" userId="83641f6993350f3d" providerId="LiveId" clId="{F39E97BC-8975-4ECB-BAC3-4654D08714C6}" dt="2022-10-06T10:35:05.247" v="1138" actId="2696"/>
      <pc:docMkLst>
        <pc:docMk/>
      </pc:docMkLst>
      <pc:sldChg chg="addSp delSp modSp">
        <pc:chgData name="Elen Egu" userId="83641f6993350f3d" providerId="LiveId" clId="{F39E97BC-8975-4ECB-BAC3-4654D08714C6}" dt="2022-10-06T10:07:22.299" v="449" actId="1076"/>
        <pc:sldMkLst>
          <pc:docMk/>
          <pc:sldMk cId="3101384897" sldId="257"/>
        </pc:sldMkLst>
        <pc:spChg chg="add mod">
          <ac:chgData name="Elen Egu" userId="83641f6993350f3d" providerId="LiveId" clId="{F39E97BC-8975-4ECB-BAC3-4654D08714C6}" dt="2022-10-06T10:05:04.140" v="413" actId="403"/>
          <ac:spMkLst>
            <pc:docMk/>
            <pc:sldMk cId="3101384897" sldId="257"/>
            <ac:spMk id="6" creationId="{885A1769-6C5D-424C-AD2B-8D9A3352AE19}"/>
          </ac:spMkLst>
        </pc:spChg>
        <pc:spChg chg="add mod">
          <ac:chgData name="Elen Egu" userId="83641f6993350f3d" providerId="LiveId" clId="{F39E97BC-8975-4ECB-BAC3-4654D08714C6}" dt="2022-10-06T10:06:11.546" v="437" actId="2711"/>
          <ac:spMkLst>
            <pc:docMk/>
            <pc:sldMk cId="3101384897" sldId="257"/>
            <ac:spMk id="7" creationId="{1B21E32A-3E08-4323-8B03-C9C722C02135}"/>
          </ac:spMkLst>
        </pc:spChg>
        <pc:spChg chg="add mod">
          <ac:chgData name="Elen Egu" userId="83641f6993350f3d" providerId="LiveId" clId="{F39E97BC-8975-4ECB-BAC3-4654D08714C6}" dt="2022-10-06T10:07:22.299" v="449" actId="1076"/>
          <ac:spMkLst>
            <pc:docMk/>
            <pc:sldMk cId="3101384897" sldId="257"/>
            <ac:spMk id="8" creationId="{83B34742-B1B8-4C89-80DB-5DA45B380C66}"/>
          </ac:spMkLst>
        </pc:spChg>
        <pc:picChg chg="add mod">
          <ac:chgData name="Elen Egu" userId="83641f6993350f3d" providerId="LiveId" clId="{F39E97BC-8975-4ECB-BAC3-4654D08714C6}" dt="2022-10-06T10:05:06.837" v="414" actId="1076"/>
          <ac:picMkLst>
            <pc:docMk/>
            <pc:sldMk cId="3101384897" sldId="257"/>
            <ac:picMk id="2" creationId="{0E737D45-902A-42FA-B99A-CC7C5C3FE748}"/>
          </ac:picMkLst>
        </pc:picChg>
        <pc:picChg chg="add mod">
          <ac:chgData name="Elen Egu" userId="83641f6993350f3d" providerId="LiveId" clId="{F39E97BC-8975-4ECB-BAC3-4654D08714C6}" dt="2022-10-06T10:05:08.120" v="415" actId="1076"/>
          <ac:picMkLst>
            <pc:docMk/>
            <pc:sldMk cId="3101384897" sldId="257"/>
            <ac:picMk id="3" creationId="{5DD3BAE0-DC64-4184-8261-052530840E57}"/>
          </ac:picMkLst>
        </pc:picChg>
        <pc:picChg chg="del">
          <ac:chgData name="Elen Egu" userId="83641f6993350f3d" providerId="LiveId" clId="{F39E97BC-8975-4ECB-BAC3-4654D08714C6}" dt="2022-10-06T08:21:59.886" v="0" actId="478"/>
          <ac:picMkLst>
            <pc:docMk/>
            <pc:sldMk cId="3101384897" sldId="257"/>
            <ac:picMk id="4" creationId="{FBECD031-258F-417A-9EA3-6ADA4FFB6411}"/>
          </ac:picMkLst>
        </pc:picChg>
      </pc:sldChg>
      <pc:sldChg chg="addSp delSp modSp">
        <pc:chgData name="Elen Egu" userId="83641f6993350f3d" providerId="LiveId" clId="{F39E97BC-8975-4ECB-BAC3-4654D08714C6}" dt="2022-10-06T10:08:14.644" v="456" actId="403"/>
        <pc:sldMkLst>
          <pc:docMk/>
          <pc:sldMk cId="2421889016" sldId="258"/>
        </pc:sldMkLst>
        <pc:spChg chg="add mod">
          <ac:chgData name="Elen Egu" userId="83641f6993350f3d" providerId="LiveId" clId="{F39E97BC-8975-4ECB-BAC3-4654D08714C6}" dt="2022-10-06T10:05:41.824" v="434" actId="20577"/>
          <ac:spMkLst>
            <pc:docMk/>
            <pc:sldMk cId="2421889016" sldId="258"/>
            <ac:spMk id="3" creationId="{7659325E-A294-4B88-9AD0-7557E2B67D12}"/>
          </ac:spMkLst>
        </pc:spChg>
        <pc:spChg chg="add del mod">
          <ac:chgData name="Elen Egu" userId="83641f6993350f3d" providerId="LiveId" clId="{F39E97BC-8975-4ECB-BAC3-4654D08714C6}" dt="2022-10-06T09:05:59.491" v="58" actId="478"/>
          <ac:spMkLst>
            <pc:docMk/>
            <pc:sldMk cId="2421889016" sldId="258"/>
            <ac:spMk id="6" creationId="{8F82A9E0-553C-436B-8C62-1F76F67FDB36}"/>
          </ac:spMkLst>
        </pc:spChg>
        <pc:spChg chg="add del mod">
          <ac:chgData name="Elen Egu" userId="83641f6993350f3d" providerId="LiveId" clId="{F39E97BC-8975-4ECB-BAC3-4654D08714C6}" dt="2022-10-06T09:05:59.491" v="58" actId="478"/>
          <ac:spMkLst>
            <pc:docMk/>
            <pc:sldMk cId="2421889016" sldId="258"/>
            <ac:spMk id="7" creationId="{B857CE37-D0B1-419C-8D40-4B369B2C26DB}"/>
          </ac:spMkLst>
        </pc:spChg>
        <pc:spChg chg="add del mod">
          <ac:chgData name="Elen Egu" userId="83641f6993350f3d" providerId="LiveId" clId="{F39E97BC-8975-4ECB-BAC3-4654D08714C6}" dt="2022-10-06T09:06:35.866" v="61" actId="478"/>
          <ac:spMkLst>
            <pc:docMk/>
            <pc:sldMk cId="2421889016" sldId="258"/>
            <ac:spMk id="9" creationId="{7CE0CD44-47CF-485D-9737-D7B583EEBFA3}"/>
          </ac:spMkLst>
        </pc:spChg>
        <pc:spChg chg="add mod">
          <ac:chgData name="Elen Egu" userId="83641f6993350f3d" providerId="LiveId" clId="{F39E97BC-8975-4ECB-BAC3-4654D08714C6}" dt="2022-10-06T10:08:14.644" v="456" actId="403"/>
          <ac:spMkLst>
            <pc:docMk/>
            <pc:sldMk cId="2421889016" sldId="258"/>
            <ac:spMk id="10" creationId="{9AE1C64E-169F-4FD6-A4C2-458BE9B116BC}"/>
          </ac:spMkLst>
        </pc:spChg>
        <pc:picChg chg="add mod">
          <ac:chgData name="Elen Egu" userId="83641f6993350f3d" providerId="LiveId" clId="{F39E97BC-8975-4ECB-BAC3-4654D08714C6}" dt="2022-10-06T10:05:24.484" v="417" actId="1076"/>
          <ac:picMkLst>
            <pc:docMk/>
            <pc:sldMk cId="2421889016" sldId="258"/>
            <ac:picMk id="2" creationId="{96DA7DBB-DA0E-4B61-A9CF-98E2B261F45D}"/>
          </ac:picMkLst>
        </pc:picChg>
        <pc:cxnChg chg="add del mod">
          <ac:chgData name="Elen Egu" userId="83641f6993350f3d" providerId="LiveId" clId="{F39E97BC-8975-4ECB-BAC3-4654D08714C6}" dt="2022-10-06T09:05:59.491" v="58" actId="478"/>
          <ac:cxnSpMkLst>
            <pc:docMk/>
            <pc:sldMk cId="2421889016" sldId="258"/>
            <ac:cxnSpMk id="5" creationId="{31DC3EDE-B716-4886-8B69-51E0C651474A}"/>
          </ac:cxnSpMkLst>
        </pc:cxnChg>
      </pc:sldChg>
      <pc:sldChg chg="addSp modSp">
        <pc:chgData name="Elen Egu" userId="83641f6993350f3d" providerId="LiveId" clId="{F39E97BC-8975-4ECB-BAC3-4654D08714C6}" dt="2022-10-06T10:20:24.886" v="908" actId="1076"/>
        <pc:sldMkLst>
          <pc:docMk/>
          <pc:sldMk cId="4219695149" sldId="259"/>
        </pc:sldMkLst>
        <pc:spChg chg="add mod">
          <ac:chgData name="Elen Egu" userId="83641f6993350f3d" providerId="LiveId" clId="{F39E97BC-8975-4ECB-BAC3-4654D08714C6}" dt="2022-10-06T10:16:42.404" v="797"/>
          <ac:spMkLst>
            <pc:docMk/>
            <pc:sldMk cId="4219695149" sldId="259"/>
            <ac:spMk id="3" creationId="{FD3E5D81-A6CF-4BD3-B861-2770B98F75A4}"/>
          </ac:spMkLst>
        </pc:spChg>
        <pc:spChg chg="add mod">
          <ac:chgData name="Elen Egu" userId="83641f6993350f3d" providerId="LiveId" clId="{F39E97BC-8975-4ECB-BAC3-4654D08714C6}" dt="2022-10-06T10:17:07.414" v="808" actId="1076"/>
          <ac:spMkLst>
            <pc:docMk/>
            <pc:sldMk cId="4219695149" sldId="259"/>
            <ac:spMk id="4" creationId="{B7F10FC7-4333-4E8F-A8D2-C1D0CA948208}"/>
          </ac:spMkLst>
        </pc:spChg>
        <pc:spChg chg="add mod">
          <ac:chgData name="Elen Egu" userId="83641f6993350f3d" providerId="LiveId" clId="{F39E97BC-8975-4ECB-BAC3-4654D08714C6}" dt="2022-10-06T10:17:49.632" v="814" actId="1076"/>
          <ac:spMkLst>
            <pc:docMk/>
            <pc:sldMk cId="4219695149" sldId="259"/>
            <ac:spMk id="5" creationId="{A5316974-F9D8-4C0D-8F78-69601FC3077C}"/>
          </ac:spMkLst>
        </pc:spChg>
        <pc:spChg chg="add mod">
          <ac:chgData name="Elen Egu" userId="83641f6993350f3d" providerId="LiveId" clId="{F39E97BC-8975-4ECB-BAC3-4654D08714C6}" dt="2022-10-06T10:17:47.271" v="813" actId="1076"/>
          <ac:spMkLst>
            <pc:docMk/>
            <pc:sldMk cId="4219695149" sldId="259"/>
            <ac:spMk id="6" creationId="{D85EC271-2A95-482B-B927-74439F748F0B}"/>
          </ac:spMkLst>
        </pc:spChg>
        <pc:spChg chg="add mod">
          <ac:chgData name="Elen Egu" userId="83641f6993350f3d" providerId="LiveId" clId="{F39E97BC-8975-4ECB-BAC3-4654D08714C6}" dt="2022-10-06T10:18:06.186" v="833" actId="1076"/>
          <ac:spMkLst>
            <pc:docMk/>
            <pc:sldMk cId="4219695149" sldId="259"/>
            <ac:spMk id="7" creationId="{CC7CD407-B6F9-40B2-A219-765DFDB5B921}"/>
          </ac:spMkLst>
        </pc:spChg>
        <pc:spChg chg="add mod">
          <ac:chgData name="Elen Egu" userId="83641f6993350f3d" providerId="LiveId" clId="{F39E97BC-8975-4ECB-BAC3-4654D08714C6}" dt="2022-10-06T10:18:33.929" v="876" actId="1076"/>
          <ac:spMkLst>
            <pc:docMk/>
            <pc:sldMk cId="4219695149" sldId="259"/>
            <ac:spMk id="8" creationId="{EB156B76-11EA-48F6-9119-CD418C4E6E59}"/>
          </ac:spMkLst>
        </pc:spChg>
        <pc:spChg chg="add mod">
          <ac:chgData name="Elen Egu" userId="83641f6993350f3d" providerId="LiveId" clId="{F39E97BC-8975-4ECB-BAC3-4654D08714C6}" dt="2022-10-06T10:19:25.447" v="883" actId="1076"/>
          <ac:spMkLst>
            <pc:docMk/>
            <pc:sldMk cId="4219695149" sldId="259"/>
            <ac:spMk id="9" creationId="{81A5594E-5E9E-48EC-B95B-F357EAAA79DB}"/>
          </ac:spMkLst>
        </pc:spChg>
        <pc:picChg chg="add mod">
          <ac:chgData name="Elen Egu" userId="83641f6993350f3d" providerId="LiveId" clId="{F39E97BC-8975-4ECB-BAC3-4654D08714C6}" dt="2022-10-06T10:20:24.886" v="908" actId="1076"/>
          <ac:picMkLst>
            <pc:docMk/>
            <pc:sldMk cId="4219695149" sldId="259"/>
            <ac:picMk id="2" creationId="{40AF4FEC-B750-436B-90CE-3AEFCC3F335A}"/>
          </ac:picMkLst>
        </pc:picChg>
      </pc:sldChg>
      <pc:sldChg chg="addSp modSp ord">
        <pc:chgData name="Elen Egu" userId="83641f6993350f3d" providerId="LiveId" clId="{F39E97BC-8975-4ECB-BAC3-4654D08714C6}" dt="2022-10-06T10:14:48.097" v="685" actId="20577"/>
        <pc:sldMkLst>
          <pc:docMk/>
          <pc:sldMk cId="2016511416" sldId="260"/>
        </pc:sldMkLst>
        <pc:spChg chg="add mod">
          <ac:chgData name="Elen Egu" userId="83641f6993350f3d" providerId="LiveId" clId="{F39E97BC-8975-4ECB-BAC3-4654D08714C6}" dt="2022-10-06T10:14:48.097" v="685" actId="20577"/>
          <ac:spMkLst>
            <pc:docMk/>
            <pc:sldMk cId="2016511416" sldId="260"/>
            <ac:spMk id="2" creationId="{90C2DC9E-C7CD-4F80-9EC4-27CE915270FB}"/>
          </ac:spMkLst>
        </pc:spChg>
        <pc:spChg chg="add mod">
          <ac:chgData name="Elen Egu" userId="83641f6993350f3d" providerId="LiveId" clId="{F39E97BC-8975-4ECB-BAC3-4654D08714C6}" dt="2022-10-06T10:10:39.155" v="574" actId="1076"/>
          <ac:spMkLst>
            <pc:docMk/>
            <pc:sldMk cId="2016511416" sldId="260"/>
            <ac:spMk id="3" creationId="{84EA42B5-E69A-4C44-B2C1-5C5D9A7896F4}"/>
          </ac:spMkLst>
        </pc:spChg>
        <pc:spChg chg="add mod">
          <ac:chgData name="Elen Egu" userId="83641f6993350f3d" providerId="LiveId" clId="{F39E97BC-8975-4ECB-BAC3-4654D08714C6}" dt="2022-10-06T10:10:41.066" v="575" actId="1076"/>
          <ac:spMkLst>
            <pc:docMk/>
            <pc:sldMk cId="2016511416" sldId="260"/>
            <ac:spMk id="4" creationId="{1F4B360A-261C-428A-89AC-F4633CB31D08}"/>
          </ac:spMkLst>
        </pc:spChg>
        <pc:spChg chg="add mod">
          <ac:chgData name="Elen Egu" userId="83641f6993350f3d" providerId="LiveId" clId="{F39E97BC-8975-4ECB-BAC3-4654D08714C6}" dt="2022-10-06T10:14:03.756" v="657" actId="113"/>
          <ac:spMkLst>
            <pc:docMk/>
            <pc:sldMk cId="2016511416" sldId="260"/>
            <ac:spMk id="5" creationId="{59383450-07F7-4CF5-ADE8-64CBC32E600C}"/>
          </ac:spMkLst>
        </pc:spChg>
      </pc:sldChg>
      <pc:sldChg chg="addSp modSp">
        <pc:chgData name="Elen Egu" userId="83641f6993350f3d" providerId="LiveId" clId="{F39E97BC-8975-4ECB-BAC3-4654D08714C6}" dt="2022-10-06T10:22:05.201" v="971" actId="1076"/>
        <pc:sldMkLst>
          <pc:docMk/>
          <pc:sldMk cId="2247084369" sldId="261"/>
        </pc:sldMkLst>
        <pc:spChg chg="add mod">
          <ac:chgData name="Elen Egu" userId="83641f6993350f3d" providerId="LiveId" clId="{F39E97BC-8975-4ECB-BAC3-4654D08714C6}" dt="2022-10-06T10:20:12.747" v="904" actId="20577"/>
          <ac:spMkLst>
            <pc:docMk/>
            <pc:sldMk cId="2247084369" sldId="261"/>
            <ac:spMk id="3" creationId="{33837331-2F02-4A60-92AC-4AF233C7F8A6}"/>
          </ac:spMkLst>
        </pc:spChg>
        <pc:spChg chg="add">
          <ac:chgData name="Elen Egu" userId="83641f6993350f3d" providerId="LiveId" clId="{F39E97BC-8975-4ECB-BAC3-4654D08714C6}" dt="2022-10-06T10:20:59.309" v="910"/>
          <ac:spMkLst>
            <pc:docMk/>
            <pc:sldMk cId="2247084369" sldId="261"/>
            <ac:spMk id="4" creationId="{02880169-24CB-41BF-9676-A1680E3B76F5}"/>
          </ac:spMkLst>
        </pc:spChg>
        <pc:spChg chg="add mod">
          <ac:chgData name="Elen Egu" userId="83641f6993350f3d" providerId="LiveId" clId="{F39E97BC-8975-4ECB-BAC3-4654D08714C6}" dt="2022-10-06T10:21:17.388" v="912" actId="1076"/>
          <ac:spMkLst>
            <pc:docMk/>
            <pc:sldMk cId="2247084369" sldId="261"/>
            <ac:spMk id="5" creationId="{BDA24496-EC1B-4BD3-BC0A-6D9F7C112AF1}"/>
          </ac:spMkLst>
        </pc:spChg>
        <pc:spChg chg="add mod">
          <ac:chgData name="Elen Egu" userId="83641f6993350f3d" providerId="LiveId" clId="{F39E97BC-8975-4ECB-BAC3-4654D08714C6}" dt="2022-10-06T10:21:29.364" v="939" actId="1076"/>
          <ac:spMkLst>
            <pc:docMk/>
            <pc:sldMk cId="2247084369" sldId="261"/>
            <ac:spMk id="6" creationId="{722B98D4-29D2-4831-9EE8-0A767845ADB2}"/>
          </ac:spMkLst>
        </pc:spChg>
        <pc:spChg chg="add mod">
          <ac:chgData name="Elen Egu" userId="83641f6993350f3d" providerId="LiveId" clId="{F39E97BC-8975-4ECB-BAC3-4654D08714C6}" dt="2022-10-06T10:22:05.201" v="971" actId="1076"/>
          <ac:spMkLst>
            <pc:docMk/>
            <pc:sldMk cId="2247084369" sldId="261"/>
            <ac:spMk id="7" creationId="{38AAD5D4-8AA6-439A-B777-30017D915260}"/>
          </ac:spMkLst>
        </pc:spChg>
        <pc:spChg chg="add mod">
          <ac:chgData name="Elen Egu" userId="83641f6993350f3d" providerId="LiveId" clId="{F39E97BC-8975-4ECB-BAC3-4654D08714C6}" dt="2022-10-06T10:22:02.942" v="970" actId="1076"/>
          <ac:spMkLst>
            <pc:docMk/>
            <pc:sldMk cId="2247084369" sldId="261"/>
            <ac:spMk id="8" creationId="{58CE48DC-7DFF-4B25-BB00-3A02CC7DCFE0}"/>
          </ac:spMkLst>
        </pc:spChg>
        <pc:picChg chg="add mod">
          <ac:chgData name="Elen Egu" userId="83641f6993350f3d" providerId="LiveId" clId="{F39E97BC-8975-4ECB-BAC3-4654D08714C6}" dt="2022-10-06T10:21:49.922" v="944" actId="1076"/>
          <ac:picMkLst>
            <pc:docMk/>
            <pc:sldMk cId="2247084369" sldId="261"/>
            <ac:picMk id="2" creationId="{40230490-5A01-4BC7-9C3C-7C45E0334482}"/>
          </ac:picMkLst>
        </pc:picChg>
      </pc:sldChg>
      <pc:sldChg chg="addSp delSp modSp del ord">
        <pc:chgData name="Elen Egu" userId="83641f6993350f3d" providerId="LiveId" clId="{F39E97BC-8975-4ECB-BAC3-4654D08714C6}" dt="2022-10-06T10:05:11.395" v="416" actId="2696"/>
        <pc:sldMkLst>
          <pc:docMk/>
          <pc:sldMk cId="1430773020" sldId="262"/>
        </pc:sldMkLst>
        <pc:spChg chg="add del mod">
          <ac:chgData name="Elen Egu" userId="83641f6993350f3d" providerId="LiveId" clId="{F39E97BC-8975-4ECB-BAC3-4654D08714C6}" dt="2022-10-06T10:04:57.571" v="408"/>
          <ac:spMkLst>
            <pc:docMk/>
            <pc:sldMk cId="1430773020" sldId="262"/>
            <ac:spMk id="2" creationId="{E8D1B59A-A9F5-4972-98E6-6A8DAADB64C6}"/>
          </ac:spMkLst>
        </pc:spChg>
      </pc:sldChg>
      <pc:sldChg chg="addSp delSp modSp ord">
        <pc:chgData name="Elen Egu" userId="83641f6993350f3d" providerId="LiveId" clId="{F39E97BC-8975-4ECB-BAC3-4654D08714C6}" dt="2022-10-06T10:15:59.660" v="787" actId="14100"/>
        <pc:sldMkLst>
          <pc:docMk/>
          <pc:sldMk cId="2193683978" sldId="263"/>
        </pc:sldMkLst>
        <pc:spChg chg="add mod">
          <ac:chgData name="Elen Egu" userId="83641f6993350f3d" providerId="LiveId" clId="{F39E97BC-8975-4ECB-BAC3-4654D08714C6}" dt="2022-10-06T10:15:03.713" v="703" actId="20577"/>
          <ac:spMkLst>
            <pc:docMk/>
            <pc:sldMk cId="2193683978" sldId="263"/>
            <ac:spMk id="2" creationId="{C9191DBE-E3A7-45C8-970A-99BEF22EE0F7}"/>
          </ac:spMkLst>
        </pc:spChg>
        <pc:spChg chg="add del mod">
          <ac:chgData name="Elen Egu" userId="83641f6993350f3d" providerId="LiveId" clId="{F39E97BC-8975-4ECB-BAC3-4654D08714C6}" dt="2022-10-06T10:15:38.464" v="780" actId="12084"/>
          <ac:spMkLst>
            <pc:docMk/>
            <pc:sldMk cId="2193683978" sldId="263"/>
            <ac:spMk id="3" creationId="{6BA5AB33-CA74-4741-B49B-AB3AC4191D0D}"/>
          </ac:spMkLst>
        </pc:spChg>
        <pc:graphicFrameChg chg="add mod">
          <ac:chgData name="Elen Egu" userId="83641f6993350f3d" providerId="LiveId" clId="{F39E97BC-8975-4ECB-BAC3-4654D08714C6}" dt="2022-10-06T10:15:59.660" v="787" actId="14100"/>
          <ac:graphicFrameMkLst>
            <pc:docMk/>
            <pc:sldMk cId="2193683978" sldId="263"/>
            <ac:graphicFrameMk id="4" creationId="{4E1777D1-93B9-42C4-AE32-D94C792D6E31}"/>
          </ac:graphicFrameMkLst>
        </pc:graphicFrameChg>
      </pc:sldChg>
      <pc:sldChg chg="addSp modSp">
        <pc:chgData name="Elen Egu" userId="83641f6993350f3d" providerId="LiveId" clId="{F39E97BC-8975-4ECB-BAC3-4654D08714C6}" dt="2022-10-06T10:24:13.323" v="1010"/>
        <pc:sldMkLst>
          <pc:docMk/>
          <pc:sldMk cId="3906538076" sldId="264"/>
        </pc:sldMkLst>
        <pc:spChg chg="add mod">
          <ac:chgData name="Elen Egu" userId="83641f6993350f3d" providerId="LiveId" clId="{F39E97BC-8975-4ECB-BAC3-4654D08714C6}" dt="2022-10-06T10:22:48.089" v="1005" actId="6549"/>
          <ac:spMkLst>
            <pc:docMk/>
            <pc:sldMk cId="3906538076" sldId="264"/>
            <ac:spMk id="2" creationId="{1CCBA26E-4669-4989-8BFB-D1A54477CEB7}"/>
          </ac:spMkLst>
        </pc:spChg>
        <pc:spChg chg="add">
          <ac:chgData name="Elen Egu" userId="83641f6993350f3d" providerId="LiveId" clId="{F39E97BC-8975-4ECB-BAC3-4654D08714C6}" dt="2022-10-06T10:24:13.323" v="1010"/>
          <ac:spMkLst>
            <pc:docMk/>
            <pc:sldMk cId="3906538076" sldId="264"/>
            <ac:spMk id="4" creationId="{389AEDC3-E174-435A-B3F3-0B66D518FEFA}"/>
          </ac:spMkLst>
        </pc:spChg>
        <pc:picChg chg="add mod">
          <ac:chgData name="Elen Egu" userId="83641f6993350f3d" providerId="LiveId" clId="{F39E97BC-8975-4ECB-BAC3-4654D08714C6}" dt="2022-10-06T10:23:21.890" v="1009" actId="1076"/>
          <ac:picMkLst>
            <pc:docMk/>
            <pc:sldMk cId="3906538076" sldId="264"/>
            <ac:picMk id="3" creationId="{01690DB1-6984-46F5-9F4F-89D517DA1E6E}"/>
          </ac:picMkLst>
        </pc:picChg>
      </pc:sldChg>
      <pc:sldChg chg="addSp modSp">
        <pc:chgData name="Elen Egu" userId="83641f6993350f3d" providerId="LiveId" clId="{F39E97BC-8975-4ECB-BAC3-4654D08714C6}" dt="2022-10-06T10:33:33.047" v="1104" actId="1076"/>
        <pc:sldMkLst>
          <pc:docMk/>
          <pc:sldMk cId="3544637893" sldId="265"/>
        </pc:sldMkLst>
        <pc:spChg chg="add mod">
          <ac:chgData name="Elen Egu" userId="83641f6993350f3d" providerId="LiveId" clId="{F39E97BC-8975-4ECB-BAC3-4654D08714C6}" dt="2022-10-06T10:26:37.373" v="1030" actId="20577"/>
          <ac:spMkLst>
            <pc:docMk/>
            <pc:sldMk cId="3544637893" sldId="265"/>
            <ac:spMk id="2" creationId="{DC107E65-A717-45CD-8178-ECA52E0ED9C9}"/>
          </ac:spMkLst>
        </pc:spChg>
        <pc:spChg chg="add mod">
          <ac:chgData name="Elen Egu" userId="83641f6993350f3d" providerId="LiveId" clId="{F39E97BC-8975-4ECB-BAC3-4654D08714C6}" dt="2022-10-06T10:27:12.626" v="1035" actId="1076"/>
          <ac:spMkLst>
            <pc:docMk/>
            <pc:sldMk cId="3544637893" sldId="265"/>
            <ac:spMk id="4" creationId="{D9BA0187-489D-4AF9-8F6E-BE661444B1E1}"/>
          </ac:spMkLst>
        </pc:spChg>
        <pc:spChg chg="add mod">
          <ac:chgData name="Elen Egu" userId="83641f6993350f3d" providerId="LiveId" clId="{F39E97BC-8975-4ECB-BAC3-4654D08714C6}" dt="2022-10-06T10:27:26.491" v="1053" actId="1076"/>
          <ac:spMkLst>
            <pc:docMk/>
            <pc:sldMk cId="3544637893" sldId="265"/>
            <ac:spMk id="5" creationId="{515844A5-BABB-468D-A793-94F1D10FDF43}"/>
          </ac:spMkLst>
        </pc:spChg>
        <pc:spChg chg="add mod">
          <ac:chgData name="Elen Egu" userId="83641f6993350f3d" providerId="LiveId" clId="{F39E97BC-8975-4ECB-BAC3-4654D08714C6}" dt="2022-10-06T10:32:41.687" v="1055" actId="1076"/>
          <ac:spMkLst>
            <pc:docMk/>
            <pc:sldMk cId="3544637893" sldId="265"/>
            <ac:spMk id="6" creationId="{4D6C1FD2-BE6E-4833-9F3E-CF681E032C60}"/>
          </ac:spMkLst>
        </pc:spChg>
        <pc:spChg chg="add mod">
          <ac:chgData name="Elen Egu" userId="83641f6993350f3d" providerId="LiveId" clId="{F39E97BC-8975-4ECB-BAC3-4654D08714C6}" dt="2022-10-06T10:33:17.538" v="1100" actId="20577"/>
          <ac:spMkLst>
            <pc:docMk/>
            <pc:sldMk cId="3544637893" sldId="265"/>
            <ac:spMk id="7" creationId="{D1FBB1AA-1AAD-4110-B4D5-B76134C5B8CE}"/>
          </ac:spMkLst>
        </pc:spChg>
        <pc:spChg chg="add">
          <ac:chgData name="Elen Egu" userId="83641f6993350f3d" providerId="LiveId" clId="{F39E97BC-8975-4ECB-BAC3-4654D08714C6}" dt="2022-10-06T10:33:28.834" v="1101"/>
          <ac:spMkLst>
            <pc:docMk/>
            <pc:sldMk cId="3544637893" sldId="265"/>
            <ac:spMk id="8" creationId="{8EF102CF-68F8-4A32-A868-358970407976}"/>
          </ac:spMkLst>
        </pc:spChg>
        <pc:picChg chg="add mod">
          <ac:chgData name="Elen Egu" userId="83641f6993350f3d" providerId="LiveId" clId="{F39E97BC-8975-4ECB-BAC3-4654D08714C6}" dt="2022-10-06T10:33:33.047" v="1104" actId="1076"/>
          <ac:picMkLst>
            <pc:docMk/>
            <pc:sldMk cId="3544637893" sldId="265"/>
            <ac:picMk id="3" creationId="{D9ACEBBC-082D-42A2-9D31-63BA3688267E}"/>
          </ac:picMkLst>
        </pc:picChg>
      </pc:sldChg>
      <pc:sldChg chg="addSp modSp">
        <pc:chgData name="Elen Egu" userId="83641f6993350f3d" providerId="LiveId" clId="{F39E97BC-8975-4ECB-BAC3-4654D08714C6}" dt="2022-10-06T10:34:59.581" v="1133"/>
        <pc:sldMkLst>
          <pc:docMk/>
          <pc:sldMk cId="500840487" sldId="266"/>
        </pc:sldMkLst>
        <pc:spChg chg="add mod">
          <ac:chgData name="Elen Egu" userId="83641f6993350f3d" providerId="LiveId" clId="{F39E97BC-8975-4ECB-BAC3-4654D08714C6}" dt="2022-10-06T10:33:52.328" v="1128" actId="20577"/>
          <ac:spMkLst>
            <pc:docMk/>
            <pc:sldMk cId="500840487" sldId="266"/>
            <ac:spMk id="2" creationId="{8B36659E-D0D7-4A06-B0F3-EDEF48C14496}"/>
          </ac:spMkLst>
        </pc:spChg>
        <pc:spChg chg="add">
          <ac:chgData name="Elen Egu" userId="83641f6993350f3d" providerId="LiveId" clId="{F39E97BC-8975-4ECB-BAC3-4654D08714C6}" dt="2022-10-06T10:34:59.581" v="1133"/>
          <ac:spMkLst>
            <pc:docMk/>
            <pc:sldMk cId="500840487" sldId="266"/>
            <ac:spMk id="4" creationId="{508457D6-17D3-4FF7-91AC-3E2BA7562091}"/>
          </ac:spMkLst>
        </pc:spChg>
        <pc:picChg chg="add mod">
          <ac:chgData name="Elen Egu" userId="83641f6993350f3d" providerId="LiveId" clId="{F39E97BC-8975-4ECB-BAC3-4654D08714C6}" dt="2022-10-06T10:34:49.497" v="1132" actId="14100"/>
          <ac:picMkLst>
            <pc:docMk/>
            <pc:sldMk cId="500840487" sldId="266"/>
            <ac:picMk id="3" creationId="{A881BD73-CC05-4D70-85BC-D03A5A17D737}"/>
          </ac:picMkLst>
        </pc:picChg>
      </pc:sldChg>
      <pc:sldChg chg="del">
        <pc:chgData name="Elen Egu" userId="83641f6993350f3d" providerId="LiveId" clId="{F39E97BC-8975-4ECB-BAC3-4654D08714C6}" dt="2022-10-06T10:35:05.237" v="1134" actId="2696"/>
        <pc:sldMkLst>
          <pc:docMk/>
          <pc:sldMk cId="3901319705" sldId="267"/>
        </pc:sldMkLst>
      </pc:sldChg>
      <pc:sldChg chg="del">
        <pc:chgData name="Elen Egu" userId="83641f6993350f3d" providerId="LiveId" clId="{F39E97BC-8975-4ECB-BAC3-4654D08714C6}" dt="2022-10-06T10:35:05.239" v="1135" actId="2696"/>
        <pc:sldMkLst>
          <pc:docMk/>
          <pc:sldMk cId="2547428479" sldId="268"/>
        </pc:sldMkLst>
      </pc:sldChg>
      <pc:sldChg chg="del">
        <pc:chgData name="Elen Egu" userId="83641f6993350f3d" providerId="LiveId" clId="{F39E97BC-8975-4ECB-BAC3-4654D08714C6}" dt="2022-10-06T10:35:05.241" v="1136" actId="2696"/>
        <pc:sldMkLst>
          <pc:docMk/>
          <pc:sldMk cId="2227125992" sldId="269"/>
        </pc:sldMkLst>
      </pc:sldChg>
      <pc:sldChg chg="del">
        <pc:chgData name="Elen Egu" userId="83641f6993350f3d" providerId="LiveId" clId="{F39E97BC-8975-4ECB-BAC3-4654D08714C6}" dt="2022-10-06T10:35:05.243" v="1137" actId="2696"/>
        <pc:sldMkLst>
          <pc:docMk/>
          <pc:sldMk cId="96525661" sldId="270"/>
        </pc:sldMkLst>
      </pc:sldChg>
      <pc:sldChg chg="del">
        <pc:chgData name="Elen Egu" userId="83641f6993350f3d" providerId="LiveId" clId="{F39E97BC-8975-4ECB-BAC3-4654D08714C6}" dt="2022-10-06T10:35:05.247" v="1138" actId="2696"/>
        <pc:sldMkLst>
          <pc:docMk/>
          <pc:sldMk cId="2704355015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02B73-5573-4632-971C-B44D6C6C194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ru-RU"/>
        </a:p>
      </dgm:t>
    </dgm:pt>
    <dgm:pt modelId="{B8A70C6E-1FDC-413B-AC2B-1364DFB3B606}">
      <dgm:prSet/>
      <dgm:spPr/>
      <dgm:t>
        <a:bodyPr/>
        <a:lstStyle/>
        <a:p>
          <a:r>
            <a:rPr lang="ru-RU"/>
            <a:t>Сортировка выбором</a:t>
          </a:r>
        </a:p>
      </dgm:t>
    </dgm:pt>
    <dgm:pt modelId="{47893757-3B8D-4B8D-9A81-5CDB8ECC51FB}" type="parTrans" cxnId="{41CB53A0-544A-4DB8-A513-5F4C03F76888}">
      <dgm:prSet/>
      <dgm:spPr/>
      <dgm:t>
        <a:bodyPr/>
        <a:lstStyle/>
        <a:p>
          <a:endParaRPr lang="ru-RU"/>
        </a:p>
      </dgm:t>
    </dgm:pt>
    <dgm:pt modelId="{FC1EC2CB-C56C-4AAC-9010-B9CF5910E47A}" type="sibTrans" cxnId="{41CB53A0-544A-4DB8-A513-5F4C03F76888}">
      <dgm:prSet/>
      <dgm:spPr/>
      <dgm:t>
        <a:bodyPr/>
        <a:lstStyle/>
        <a:p>
          <a:endParaRPr lang="ru-RU"/>
        </a:p>
      </dgm:t>
    </dgm:pt>
    <dgm:pt modelId="{D1D593C3-4DE3-46C9-BD83-37C406ADD75B}">
      <dgm:prSet/>
      <dgm:spPr/>
      <dgm:t>
        <a:bodyPr/>
        <a:lstStyle/>
        <a:p>
          <a:r>
            <a:rPr lang="ru-RU"/>
            <a:t>Сортировка включениями</a:t>
          </a:r>
        </a:p>
      </dgm:t>
    </dgm:pt>
    <dgm:pt modelId="{EDD98CAA-C34B-4065-9517-E7F9CF2CD78F}" type="parTrans" cxnId="{9CFCF138-CD4F-4314-9035-275DFDBACCCB}">
      <dgm:prSet/>
      <dgm:spPr/>
      <dgm:t>
        <a:bodyPr/>
        <a:lstStyle/>
        <a:p>
          <a:endParaRPr lang="ru-RU"/>
        </a:p>
      </dgm:t>
    </dgm:pt>
    <dgm:pt modelId="{8FA8F09D-FF8E-4475-A761-32A2685F3A03}" type="sibTrans" cxnId="{9CFCF138-CD4F-4314-9035-275DFDBACCCB}">
      <dgm:prSet/>
      <dgm:spPr/>
      <dgm:t>
        <a:bodyPr/>
        <a:lstStyle/>
        <a:p>
          <a:endParaRPr lang="ru-RU"/>
        </a:p>
      </dgm:t>
    </dgm:pt>
    <dgm:pt modelId="{E5AFF842-4CE8-4F80-9ADD-40FEF93B5E84}">
      <dgm:prSet/>
      <dgm:spPr/>
      <dgm:t>
        <a:bodyPr/>
        <a:lstStyle/>
        <a:p>
          <a:r>
            <a:rPr lang="ru-RU"/>
            <a:t>Сортировка обменом</a:t>
          </a:r>
        </a:p>
      </dgm:t>
    </dgm:pt>
    <dgm:pt modelId="{609C7495-F73A-444F-8B89-1BEFD628E621}" type="parTrans" cxnId="{A252D8B9-4A66-4560-8A3E-C33FA721B32F}">
      <dgm:prSet/>
      <dgm:spPr/>
      <dgm:t>
        <a:bodyPr/>
        <a:lstStyle/>
        <a:p>
          <a:endParaRPr lang="ru-RU"/>
        </a:p>
      </dgm:t>
    </dgm:pt>
    <dgm:pt modelId="{6F646D83-75A8-4519-B5A3-630111F82A7B}" type="sibTrans" cxnId="{A252D8B9-4A66-4560-8A3E-C33FA721B32F}">
      <dgm:prSet/>
      <dgm:spPr/>
      <dgm:t>
        <a:bodyPr/>
        <a:lstStyle/>
        <a:p>
          <a:endParaRPr lang="ru-RU"/>
        </a:p>
      </dgm:t>
    </dgm:pt>
    <dgm:pt modelId="{9CDFAF68-F6D3-4828-8095-23BEF86E1DEE}" type="pres">
      <dgm:prSet presAssocID="{AB102B73-5573-4632-971C-B44D6C6C1940}" presName="linear" presStyleCnt="0">
        <dgm:presLayoutVars>
          <dgm:animLvl val="lvl"/>
          <dgm:resizeHandles val="exact"/>
        </dgm:presLayoutVars>
      </dgm:prSet>
      <dgm:spPr/>
    </dgm:pt>
    <dgm:pt modelId="{92FA46C1-588E-463B-AC22-B537147219DF}" type="pres">
      <dgm:prSet presAssocID="{B8A70C6E-1FDC-413B-AC2B-1364DFB3B6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AAC018-69CC-4036-A640-F280A78D2313}" type="pres">
      <dgm:prSet presAssocID="{FC1EC2CB-C56C-4AAC-9010-B9CF5910E47A}" presName="spacer" presStyleCnt="0"/>
      <dgm:spPr/>
    </dgm:pt>
    <dgm:pt modelId="{DF21D2D7-E62B-476C-BBA1-B5724DB4FF1D}" type="pres">
      <dgm:prSet presAssocID="{D1D593C3-4DE3-46C9-BD83-37C406ADD7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957E32-B470-4654-90C7-816E893B211F}" type="pres">
      <dgm:prSet presAssocID="{8FA8F09D-FF8E-4475-A761-32A2685F3A03}" presName="spacer" presStyleCnt="0"/>
      <dgm:spPr/>
    </dgm:pt>
    <dgm:pt modelId="{6DBFC89D-3EB3-4FC2-9137-D1B649E72746}" type="pres">
      <dgm:prSet presAssocID="{E5AFF842-4CE8-4F80-9ADD-40FEF93B5E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FCF138-CD4F-4314-9035-275DFDBACCCB}" srcId="{AB102B73-5573-4632-971C-B44D6C6C1940}" destId="{D1D593C3-4DE3-46C9-BD83-37C406ADD75B}" srcOrd="1" destOrd="0" parTransId="{EDD98CAA-C34B-4065-9517-E7F9CF2CD78F}" sibTransId="{8FA8F09D-FF8E-4475-A761-32A2685F3A03}"/>
    <dgm:cxn modelId="{41CB53A0-544A-4DB8-A513-5F4C03F76888}" srcId="{AB102B73-5573-4632-971C-B44D6C6C1940}" destId="{B8A70C6E-1FDC-413B-AC2B-1364DFB3B606}" srcOrd="0" destOrd="0" parTransId="{47893757-3B8D-4B8D-9A81-5CDB8ECC51FB}" sibTransId="{FC1EC2CB-C56C-4AAC-9010-B9CF5910E47A}"/>
    <dgm:cxn modelId="{251790B3-D5F8-4597-B671-B9B0E775ED22}" type="presOf" srcId="{AB102B73-5573-4632-971C-B44D6C6C1940}" destId="{9CDFAF68-F6D3-4828-8095-23BEF86E1DEE}" srcOrd="0" destOrd="0" presId="urn:microsoft.com/office/officeart/2005/8/layout/vList2"/>
    <dgm:cxn modelId="{A252D8B9-4A66-4560-8A3E-C33FA721B32F}" srcId="{AB102B73-5573-4632-971C-B44D6C6C1940}" destId="{E5AFF842-4CE8-4F80-9ADD-40FEF93B5E84}" srcOrd="2" destOrd="0" parTransId="{609C7495-F73A-444F-8B89-1BEFD628E621}" sibTransId="{6F646D83-75A8-4519-B5A3-630111F82A7B}"/>
    <dgm:cxn modelId="{A66C83C5-009E-472E-8012-B0A33BFD0A00}" type="presOf" srcId="{E5AFF842-4CE8-4F80-9ADD-40FEF93B5E84}" destId="{6DBFC89D-3EB3-4FC2-9137-D1B649E72746}" srcOrd="0" destOrd="0" presId="urn:microsoft.com/office/officeart/2005/8/layout/vList2"/>
    <dgm:cxn modelId="{3070C2D0-10F3-4648-A817-9C2567B29453}" type="presOf" srcId="{D1D593C3-4DE3-46C9-BD83-37C406ADD75B}" destId="{DF21D2D7-E62B-476C-BBA1-B5724DB4FF1D}" srcOrd="0" destOrd="0" presId="urn:microsoft.com/office/officeart/2005/8/layout/vList2"/>
    <dgm:cxn modelId="{CCEAB7F9-8693-4C52-A31F-DF12BE580759}" type="presOf" srcId="{B8A70C6E-1FDC-413B-AC2B-1364DFB3B606}" destId="{92FA46C1-588E-463B-AC22-B537147219DF}" srcOrd="0" destOrd="0" presId="urn:microsoft.com/office/officeart/2005/8/layout/vList2"/>
    <dgm:cxn modelId="{0E8C583C-6ECA-42E6-A219-ECC332670710}" type="presParOf" srcId="{9CDFAF68-F6D3-4828-8095-23BEF86E1DEE}" destId="{92FA46C1-588E-463B-AC22-B537147219DF}" srcOrd="0" destOrd="0" presId="urn:microsoft.com/office/officeart/2005/8/layout/vList2"/>
    <dgm:cxn modelId="{A50B5065-D01B-487D-81FD-EDF64B6F5E3E}" type="presParOf" srcId="{9CDFAF68-F6D3-4828-8095-23BEF86E1DEE}" destId="{C5AAC018-69CC-4036-A640-F280A78D2313}" srcOrd="1" destOrd="0" presId="urn:microsoft.com/office/officeart/2005/8/layout/vList2"/>
    <dgm:cxn modelId="{D9872580-0E3E-4750-B580-C2DA7AA6521C}" type="presParOf" srcId="{9CDFAF68-F6D3-4828-8095-23BEF86E1DEE}" destId="{DF21D2D7-E62B-476C-BBA1-B5724DB4FF1D}" srcOrd="2" destOrd="0" presId="urn:microsoft.com/office/officeart/2005/8/layout/vList2"/>
    <dgm:cxn modelId="{C7804DA7-7590-47A1-8993-C71AAB176177}" type="presParOf" srcId="{9CDFAF68-F6D3-4828-8095-23BEF86E1DEE}" destId="{B2957E32-B470-4654-90C7-816E893B211F}" srcOrd="3" destOrd="0" presId="urn:microsoft.com/office/officeart/2005/8/layout/vList2"/>
    <dgm:cxn modelId="{1749946C-55EE-4554-8265-6B8AA3C1B006}" type="presParOf" srcId="{9CDFAF68-F6D3-4828-8095-23BEF86E1DEE}" destId="{6DBFC89D-3EB3-4FC2-9137-D1B649E727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A46C1-588E-463B-AC22-B537147219DF}">
      <dsp:nvSpPr>
        <dsp:cNvPr id="0" name=""/>
        <dsp:cNvSpPr/>
      </dsp:nvSpPr>
      <dsp:spPr>
        <a:xfrm>
          <a:off x="0" y="32417"/>
          <a:ext cx="4659085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Сортировка выбором</a:t>
          </a:r>
        </a:p>
      </dsp:txBody>
      <dsp:txXfrm>
        <a:off x="29271" y="61688"/>
        <a:ext cx="4600543" cy="541083"/>
      </dsp:txXfrm>
    </dsp:sp>
    <dsp:sp modelId="{DF21D2D7-E62B-476C-BBA1-B5724DB4FF1D}">
      <dsp:nvSpPr>
        <dsp:cNvPr id="0" name=""/>
        <dsp:cNvSpPr/>
      </dsp:nvSpPr>
      <dsp:spPr>
        <a:xfrm>
          <a:off x="0" y="704042"/>
          <a:ext cx="4659085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Сортировка включениями</a:t>
          </a:r>
        </a:p>
      </dsp:txBody>
      <dsp:txXfrm>
        <a:off x="29271" y="733313"/>
        <a:ext cx="4600543" cy="541083"/>
      </dsp:txXfrm>
    </dsp:sp>
    <dsp:sp modelId="{6DBFC89D-3EB3-4FC2-9137-D1B649E72746}">
      <dsp:nvSpPr>
        <dsp:cNvPr id="0" name=""/>
        <dsp:cNvSpPr/>
      </dsp:nvSpPr>
      <dsp:spPr>
        <a:xfrm>
          <a:off x="0" y="1375667"/>
          <a:ext cx="4659085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Сортировка обменом</a:t>
          </a:r>
        </a:p>
      </dsp:txBody>
      <dsp:txXfrm>
        <a:off x="29271" y="1404938"/>
        <a:ext cx="460054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BF493-F9E8-4FA7-BAD3-CEA44C91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C98C3D-F1A9-479B-ACE6-90658B11A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038D5-AFC0-42B1-A780-9AED9382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45D35-233C-4E88-B4B8-B265A755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71397-4DC0-4E55-BCD1-A3923132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68AC3-DE53-4371-A12F-DE27F481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BE66A2-FDB0-4618-8D98-FBCF3AF3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50716-5DA1-496C-BDB8-E86DB4D6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F1515-842D-4DBE-97ED-278BB223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1026A-A5E9-4FC8-84B8-D6E4B120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2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E1C52A-EABF-44F7-AC29-7F943C6DF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3DAC20-11ED-4BC7-B665-ACBAE2E7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DE011-0418-4317-A582-B99A4616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2D411-3034-41AD-888A-AFE90E22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73E31-1B77-4F84-BF9C-1F956C0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F2F3-B84F-46E8-8F26-AED30B61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2E811-94BE-4AA3-B87F-7A74A707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14C7D-226A-48E5-9F8A-B8E78E41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9C576C-9778-4EF8-AD49-8158CC8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2B760-A5F3-4D81-B358-19A7079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0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B3AF-1C0D-43FA-A563-87385941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A0C3D-21BC-472A-BCE1-2F5000C3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16ED9-3698-4304-9593-380D6994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07C4E-9337-4D11-9E6D-A4F1D8E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05861-94D4-44FD-B6C7-7E7E267C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1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B635-BB8F-4389-90B3-D2DB771A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63608-6872-4438-B9BA-04E106C0C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B267A-205C-4D60-B9D1-8EBEEFC4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DE70CB-3EF6-46B6-AC7D-C45A0E30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BE824-AEA3-4A14-A4B6-696962C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E7F56-805D-4413-BF91-C916BCE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1BEFE-7078-4BA6-99A6-F83783F9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BACF9-6E17-493B-8254-B0CF4EC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FB9B62-FD81-478A-9E75-368C0D6D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44E016-D19C-47E2-81A2-28E6EB70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B679D6-F832-454A-B629-7CD1C6E0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EF1851-BDBC-455D-AAA8-C528061F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9784C5-D453-4DAF-BC0E-16CCD36E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77068F-DC64-4F9F-AC90-CB0AB1F7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69374-0DE2-44E1-8E8B-38F2ABA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679CFB-8152-4BC0-8BE2-5FC59966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18EBFF-6F8B-4D48-9E26-ED6ED82E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5742F2-6516-45F0-8B2C-93F82A60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8AFBD7-AD93-4BC8-BEB4-C9E4476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E723CE-40C9-4141-8CD0-1BD79881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753792-949E-4C56-90DF-CFAE956B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9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94218-4B90-41A7-8A37-0C9F76FC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53FE1-945E-4591-99B4-3AA536F3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6F2162-8F78-4892-BEFE-D39612F1E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756AB-6C4A-4D32-907D-2608C3DF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2476E8-E135-49E1-B3D5-4F0FE6B2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BC7B5-62FE-41C0-B1B0-6776C173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5D6C1-C41F-4A4A-A07D-93F4ADBB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7FF805-01F4-406C-8C20-F272B962A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E1B8FD-F1CE-4346-B6BD-FA9628B5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E4CEB-8348-4F7B-BBD0-8845CC8E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05C8E2-775B-49E9-BABB-F6B24A8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D32F7D-640B-4B22-B84E-70395361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9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9C39F-BA1C-4B19-ABEA-E3A45CC9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8AC59-4F63-46B5-A79F-5EE37E81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2C7D3-8E58-4033-951B-6D619A806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6CE9-221E-487A-83D2-AC1EDE8DFE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0894E-1009-40C9-B6E0-FE2B99480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01AEA-E01E-4499-8DFB-D65B5B215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B1F4-C2DC-46E0-AB65-7EDEBA07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77DA6-410D-4C95-98A2-E4A21225F951}"/>
              </a:ext>
            </a:extLst>
          </p:cNvPr>
          <p:cNvSpPr txBox="1"/>
          <p:nvPr/>
        </p:nvSpPr>
        <p:spPr>
          <a:xfrm>
            <a:off x="0" y="2551837"/>
            <a:ext cx="12192000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ru-RU" sz="4000" dirty="0"/>
          </a:p>
          <a:p>
            <a:pPr algn="ctr"/>
            <a:r>
              <a:rPr lang="ru-RU" sz="4000" dirty="0"/>
              <a:t>Поиск и сортировка</a:t>
            </a:r>
          </a:p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2749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6659E-D0D7-4A06-B0F3-EDEF48C1449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Шейкер - сортировка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81BD73-CC05-4D70-85BC-D03A5A17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4" y="870857"/>
            <a:ext cx="4845972" cy="513805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8457D6-17D3-4FF7-91AC-3E2BA7562091}"/>
              </a:ext>
            </a:extLst>
          </p:cNvPr>
          <p:cNvSpPr/>
          <p:nvPr/>
        </p:nvSpPr>
        <p:spPr>
          <a:xfrm>
            <a:off x="11127285" y="0"/>
            <a:ext cx="10647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ru-RU" sz="28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08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923D7A-F413-4D86-A02A-EA179B9CA4A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Поиск в неупорядоченном массиве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737D45-902A-42FA-B99A-CC7C5C3F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6" y="2369358"/>
            <a:ext cx="5227965" cy="27882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D3BAE0-DC64-4184-8261-05253084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50" y="2369358"/>
            <a:ext cx="5227965" cy="38035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5A1769-6C5D-424C-AD2B-8D9A3352AE19}"/>
              </a:ext>
            </a:extLst>
          </p:cNvPr>
          <p:cNvSpPr/>
          <p:nvPr/>
        </p:nvSpPr>
        <p:spPr>
          <a:xfrm>
            <a:off x="553636" y="912215"/>
            <a:ext cx="11115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Задача поиска</a:t>
            </a:r>
            <a:r>
              <a:rPr lang="ru-RU" sz="2400" dirty="0"/>
              <a:t>: установить факт наличия в той или иной структуре данных принадлежащих ей элементов, которые обладают наперед заданным свойством (</a:t>
            </a:r>
            <a:r>
              <a:rPr lang="ru-RU" sz="2400" b="1" dirty="0"/>
              <a:t>ключом поиска</a:t>
            </a:r>
            <a:r>
              <a:rPr lang="ru-RU" sz="240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21E32A-3E08-4323-8B03-C9C722C02135}"/>
              </a:ext>
            </a:extLst>
          </p:cNvPr>
          <p:cNvSpPr/>
          <p:nvPr/>
        </p:nvSpPr>
        <p:spPr>
          <a:xfrm>
            <a:off x="769257" y="54144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>
                <a:ea typeface="Calibri" panose="020F0502020204030204" pitchFamily="34" charset="0"/>
              </a:rPr>
              <a:t>барьер</a:t>
            </a:r>
            <a:r>
              <a:rPr lang="ru-RU" dirty="0">
                <a:ea typeface="Calibri" panose="020F0502020204030204" pitchFamily="34" charset="0"/>
              </a:rPr>
              <a:t> – дополнительный элемент массива, значение которого равно искомому элементу.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B34742-B1B8-4C89-80DB-5DA45B380C66}"/>
              </a:ext>
            </a:extLst>
          </p:cNvPr>
          <p:cNvSpPr/>
          <p:nvPr/>
        </p:nvSpPr>
        <p:spPr>
          <a:xfrm>
            <a:off x="11088914" y="0"/>
            <a:ext cx="110308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0138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DA7DBB-DA0E-4B61-A9CF-98E2B261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92" y="1219282"/>
            <a:ext cx="6359224" cy="488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9325E-A294-4B88-9AD0-7557E2B67D1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Поиск в упорядоченном массиве (бинарный поиск)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E1C64E-169F-4FD6-A4C2-458BE9B116BC}"/>
              </a:ext>
            </a:extLst>
          </p:cNvPr>
          <p:cNvSpPr/>
          <p:nvPr/>
        </p:nvSpPr>
        <p:spPr>
          <a:xfrm>
            <a:off x="10493829" y="0"/>
            <a:ext cx="16981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</a:t>
            </a:r>
            <a:r>
              <a:rPr lang="ru-RU" sz="2800" dirty="0"/>
              <a:t>log</a:t>
            </a:r>
            <a:r>
              <a:rPr lang="ru-RU" sz="2800" baseline="-25000" dirty="0"/>
              <a:t>2</a:t>
            </a:r>
            <a:r>
              <a:rPr lang="ru-RU" sz="2800" dirty="0"/>
              <a:t>N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18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2DC9E-C7CD-4F80-9EC4-27CE915270F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Основные понятия сортировки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A42B5-E69A-4C44-B2C1-5C5D9A7896F4}"/>
              </a:ext>
            </a:extLst>
          </p:cNvPr>
          <p:cNvSpPr txBox="1"/>
          <p:nvPr/>
        </p:nvSpPr>
        <p:spPr>
          <a:xfrm>
            <a:off x="529771" y="875046"/>
            <a:ext cx="11132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 сортировки</a:t>
            </a:r>
            <a:r>
              <a:rPr lang="ru-RU" sz="2800" dirty="0"/>
              <a:t>: произвести перестановку элементов коллекции в определенном порядке по определенному параметру (</a:t>
            </a:r>
            <a:r>
              <a:rPr lang="ru-RU" sz="2800" b="1" dirty="0"/>
              <a:t>ключ сортировки</a:t>
            </a:r>
            <a:r>
              <a:rPr lang="ru-RU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B360A-261C-428A-89AC-F4633CB31D08}"/>
              </a:ext>
            </a:extLst>
          </p:cNvPr>
          <p:cNvSpPr txBox="1"/>
          <p:nvPr/>
        </p:nvSpPr>
        <p:spPr>
          <a:xfrm>
            <a:off x="529771" y="2611867"/>
            <a:ext cx="1103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Факторы, влияющие на сортировку: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Исходная упорядоченность массива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Временные характеристики операций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383450-07F7-4CF5-ADE8-64CBC32E600C}"/>
              </a:ext>
            </a:extLst>
          </p:cNvPr>
          <p:cNvSpPr/>
          <p:nvPr/>
        </p:nvSpPr>
        <p:spPr>
          <a:xfrm>
            <a:off x="529770" y="4650992"/>
            <a:ext cx="11132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ea typeface="Calibri" panose="020F0502020204030204" pitchFamily="34" charset="0"/>
              </a:rPr>
              <a:t>Устойчивый метод сортировки </a:t>
            </a:r>
            <a:r>
              <a:rPr lang="ru-RU" sz="2800" dirty="0">
                <a:ea typeface="Calibri" panose="020F0502020204030204" pitchFamily="34" charset="0"/>
              </a:rPr>
              <a:t>сохраняет относительный порядок элементов с одинаковыми ключами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651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91DBE-E3A7-45C8-970A-99BEF22EE0F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Методы сортировки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4E1777D1-93B9-42C4-AE32-D94C792D6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745547"/>
              </p:ext>
            </p:extLst>
          </p:nvPr>
        </p:nvGraphicFramePr>
        <p:xfrm>
          <a:off x="3766457" y="1421290"/>
          <a:ext cx="4659085" cy="2007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68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AF4FEC-B750-436B-90CE-3AEFCC3F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4" y="703413"/>
            <a:ext cx="6206908" cy="5052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E5D81-A6CF-4BD3-B861-2770B98F75A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Сортировка простым выбором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10FC7-4333-4E8F-A8D2-C1D0CA948208}"/>
              </a:ext>
            </a:extLst>
          </p:cNvPr>
          <p:cNvSpPr/>
          <p:nvPr/>
        </p:nvSpPr>
        <p:spPr>
          <a:xfrm>
            <a:off x="11127285" y="0"/>
            <a:ext cx="10647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ru-RU" sz="28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5316974-F9D8-4C0D-8F78-69601FC3077C}"/>
                  </a:ext>
                </a:extLst>
              </p:cNvPr>
              <p:cNvSpPr/>
              <p:nvPr/>
            </p:nvSpPr>
            <p:spPr>
              <a:xfrm>
                <a:off x="7821187" y="1280508"/>
                <a:ext cx="3306098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~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5316974-F9D8-4C0D-8F78-69601FC3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87" y="1280508"/>
                <a:ext cx="3306098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85EC271-2A95-482B-B927-74439F748F0B}"/>
                  </a:ext>
                </a:extLst>
              </p:cNvPr>
              <p:cNvSpPr/>
              <p:nvPr/>
            </p:nvSpPr>
            <p:spPr>
              <a:xfrm>
                <a:off x="6606352" y="3229721"/>
                <a:ext cx="5278496" cy="926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end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85EC271-2A95-482B-B927-74439F74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52" y="3229721"/>
                <a:ext cx="5278496" cy="926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7CD407-B6F9-40B2-A219-765DFDB5B921}"/>
              </a:ext>
            </a:extLst>
          </p:cNvPr>
          <p:cNvSpPr txBox="1"/>
          <p:nvPr/>
        </p:nvSpPr>
        <p:spPr>
          <a:xfrm>
            <a:off x="8424367" y="952787"/>
            <a:ext cx="2162628" cy="3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сравнений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56B76-11EA-48F6-9119-CD418C4E6E59}"/>
              </a:ext>
            </a:extLst>
          </p:cNvPr>
          <p:cNvSpPr txBox="1"/>
          <p:nvPr/>
        </p:nvSpPr>
        <p:spPr>
          <a:xfrm>
            <a:off x="7409308" y="2860389"/>
            <a:ext cx="425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перестановок в наихудшем случае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A5594E-5E9E-48EC-B95B-F357EAAA79DB}"/>
              </a:ext>
            </a:extLst>
          </p:cNvPr>
          <p:cNvSpPr/>
          <p:nvPr/>
        </p:nvSpPr>
        <p:spPr>
          <a:xfrm>
            <a:off x="9534475" y="4266196"/>
            <a:ext cx="283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n = 3 для нечетных N </a:t>
            </a:r>
          </a:p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n = 4 для четных 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1969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230490-5A01-4BC7-9C3C-7C45E033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7" y="1241362"/>
            <a:ext cx="7906257" cy="3340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37331-2F02-4A60-92AC-4AF233C7F8A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Сортировка простыми включениями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880169-24CB-41BF-9676-A1680E3B76F5}"/>
              </a:ext>
            </a:extLst>
          </p:cNvPr>
          <p:cNvSpPr/>
          <p:nvPr/>
        </p:nvSpPr>
        <p:spPr>
          <a:xfrm>
            <a:off x="11127285" y="0"/>
            <a:ext cx="10647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ru-RU" sz="28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DA24496-EC1B-4BD3-BC0A-6D9F7C112AF1}"/>
                  </a:ext>
                </a:extLst>
              </p:cNvPr>
              <p:cNvSpPr/>
              <p:nvPr/>
            </p:nvSpPr>
            <p:spPr>
              <a:xfrm>
                <a:off x="7818975" y="1832226"/>
                <a:ext cx="384066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ср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~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DA24496-EC1B-4BD3-BC0A-6D9F7C112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75" y="1832226"/>
                <a:ext cx="3840667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2B98D4-29D2-4831-9EE8-0A767845ADB2}"/>
              </a:ext>
            </a:extLst>
          </p:cNvPr>
          <p:cNvSpPr txBox="1"/>
          <p:nvPr/>
        </p:nvSpPr>
        <p:spPr>
          <a:xfrm>
            <a:off x="8468430" y="1462894"/>
            <a:ext cx="289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Общее число перестановок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AAD5D4-8AA6-439A-B777-30017D915260}"/>
                  </a:ext>
                </a:extLst>
              </p:cNvPr>
              <p:cNvSpPr/>
              <p:nvPr/>
            </p:nvSpPr>
            <p:spPr>
              <a:xfrm>
                <a:off x="8604448" y="3689330"/>
                <a:ext cx="29301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ср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~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AAD5D4-8AA6-439A-B777-30017D91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689330"/>
                <a:ext cx="293016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CE48DC-7DFF-4B25-BB00-3A02CC7DCFE0}"/>
              </a:ext>
            </a:extLst>
          </p:cNvPr>
          <p:cNvSpPr txBox="1"/>
          <p:nvPr/>
        </p:nvSpPr>
        <p:spPr>
          <a:xfrm>
            <a:off x="8681080" y="3351416"/>
            <a:ext cx="277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Среднее число пересылок</a:t>
            </a:r>
          </a:p>
        </p:txBody>
      </p:sp>
    </p:spTree>
    <p:extLst>
      <p:ext uri="{BB962C8B-B14F-4D97-AF65-F5344CB8AC3E}">
        <p14:creationId xmlns:p14="http://schemas.microsoft.com/office/powerpoint/2010/main" val="22470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BA26E-4669-4989-8BFB-D1A54477CEB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Сортировка бинарными включениями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690DB1-6984-46F5-9F4F-89D517D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3" y="838200"/>
            <a:ext cx="6448207" cy="450305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9AEDC3-E174-435A-B3F3-0B66D518FEFA}"/>
              </a:ext>
            </a:extLst>
          </p:cNvPr>
          <p:cNvSpPr/>
          <p:nvPr/>
        </p:nvSpPr>
        <p:spPr>
          <a:xfrm>
            <a:off x="11127285" y="0"/>
            <a:ext cx="10647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ru-RU" sz="28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653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07E65-A717-45CD-8178-ECA52E0ED9C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Сортировка простым обменом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ACEBBC-082D-42A2-9D31-63BA3688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1" y="1018722"/>
            <a:ext cx="5142750" cy="3542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0187-489D-4AF9-8F6E-BE661444B1E1}"/>
                  </a:ext>
                </a:extLst>
              </p:cNvPr>
              <p:cNvSpPr/>
              <p:nvPr/>
            </p:nvSpPr>
            <p:spPr>
              <a:xfrm>
                <a:off x="8632123" y="1465720"/>
                <a:ext cx="14580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0187-489D-4AF9-8F6E-BE661444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123" y="1465720"/>
                <a:ext cx="145802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5844A5-BABB-468D-A793-94F1D10FDF43}"/>
              </a:ext>
            </a:extLst>
          </p:cNvPr>
          <p:cNvSpPr txBox="1"/>
          <p:nvPr/>
        </p:nvSpPr>
        <p:spPr>
          <a:xfrm>
            <a:off x="8359650" y="1018722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сравнений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D6C1FD2-BE6E-4833-9F3E-CF681E032C60}"/>
                  </a:ext>
                </a:extLst>
              </p:cNvPr>
              <p:cNvSpPr/>
              <p:nvPr/>
            </p:nvSpPr>
            <p:spPr>
              <a:xfrm>
                <a:off x="8674532" y="3770248"/>
                <a:ext cx="16880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ср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D6C1FD2-BE6E-4833-9F3E-CF681E032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32" y="3770248"/>
                <a:ext cx="168809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FBB1AA-1AAD-4110-B4D5-B76134C5B8CE}"/>
              </a:ext>
            </a:extLst>
          </p:cNvPr>
          <p:cNvSpPr txBox="1"/>
          <p:nvPr/>
        </p:nvSpPr>
        <p:spPr>
          <a:xfrm>
            <a:off x="8229600" y="3236686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 число перестановок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F102CF-68F8-4A32-A868-358970407976}"/>
              </a:ext>
            </a:extLst>
          </p:cNvPr>
          <p:cNvSpPr/>
          <p:nvPr/>
        </p:nvSpPr>
        <p:spPr>
          <a:xfrm>
            <a:off x="11127285" y="0"/>
            <a:ext cx="10647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ru-RU" sz="28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4637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201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Egu</dc:creator>
  <cp:lastModifiedBy>Elen Egu</cp:lastModifiedBy>
  <cp:revision>10</cp:revision>
  <dcterms:created xsi:type="dcterms:W3CDTF">2022-10-05T06:49:26Z</dcterms:created>
  <dcterms:modified xsi:type="dcterms:W3CDTF">2022-10-06T11:15:59Z</dcterms:modified>
</cp:coreProperties>
</file>