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2611808" y="3428998"/>
            <a:ext cx="5518066" cy="2268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772274" y="2268786"/>
            <a:ext cx="5357600" cy="1160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Autofit/>
          </a:bodyPr>
          <a:lstStyle>
            <a:lvl1pPr lv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None/>
              <a:defRPr b="0" sz="1800">
                <a:solidFill>
                  <a:schemeClr val="lt1"/>
                </a:solidFill>
              </a:defRPr>
            </a:lvl1pPr>
            <a:lvl2pPr lvl="1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sz="1600"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2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1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1"/>
          <p:cNvSpPr txBox="1"/>
          <p:nvPr>
            <p:ph type="title"/>
          </p:nvPr>
        </p:nvSpPr>
        <p:spPr>
          <a:xfrm>
            <a:off x="2611808" y="808056"/>
            <a:ext cx="795409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1"/>
          <p:cNvSpPr txBox="1"/>
          <p:nvPr>
            <p:ph idx="1" type="body"/>
          </p:nvPr>
        </p:nvSpPr>
        <p:spPr>
          <a:xfrm rot="5400000">
            <a:off x="4672955" y="152760"/>
            <a:ext cx="3997828" cy="7796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104" name="Google Shape;104;p11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1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2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2"/>
          <p:cNvSpPr txBox="1"/>
          <p:nvPr>
            <p:ph type="title"/>
          </p:nvPr>
        </p:nvSpPr>
        <p:spPr>
          <a:xfrm rot="5400000">
            <a:off x="7280577" y="2764621"/>
            <a:ext cx="5244126" cy="1326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2"/>
          <p:cNvSpPr txBox="1"/>
          <p:nvPr>
            <p:ph idx="1" type="body"/>
          </p:nvPr>
        </p:nvSpPr>
        <p:spPr>
          <a:xfrm rot="5400000">
            <a:off x="3302435" y="276725"/>
            <a:ext cx="5079534" cy="6466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2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3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"/>
          <p:cNvSpPr txBox="1"/>
          <p:nvPr>
            <p:ph type="title"/>
          </p:nvPr>
        </p:nvSpPr>
        <p:spPr>
          <a:xfrm>
            <a:off x="2609873" y="3147254"/>
            <a:ext cx="7956560" cy="1424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2773968" y="2268786"/>
            <a:ext cx="7791931" cy="8784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Autofit/>
          </a:bodyPr>
          <a:lstStyle>
            <a:lvl1pPr indent="-228600" lvl="0" marL="4572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2609873" y="805817"/>
            <a:ext cx="7950984" cy="1081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2605374" y="2052116"/>
            <a:ext cx="389196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2" type="body"/>
          </p:nvPr>
        </p:nvSpPr>
        <p:spPr>
          <a:xfrm>
            <a:off x="6666636" y="2052114"/>
            <a:ext cx="3894222" cy="3997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5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6"/>
          <p:cNvSpPr txBox="1"/>
          <p:nvPr>
            <p:ph type="title"/>
          </p:nvPr>
        </p:nvSpPr>
        <p:spPr>
          <a:xfrm>
            <a:off x="2609873" y="805818"/>
            <a:ext cx="7956560" cy="1078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" type="body"/>
          </p:nvPr>
        </p:nvSpPr>
        <p:spPr>
          <a:xfrm>
            <a:off x="2609285" y="2052115"/>
            <a:ext cx="3896467" cy="7138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b="0" sz="2200" cap="none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b="1" sz="1600"/>
            </a:lvl9pPr>
          </a:lstStyle>
          <a:p/>
        </p:txBody>
      </p:sp>
      <p:sp>
        <p:nvSpPr>
          <p:cNvPr id="58" name="Google Shape;58;p6"/>
          <p:cNvSpPr txBox="1"/>
          <p:nvPr>
            <p:ph idx="2" type="body"/>
          </p:nvPr>
        </p:nvSpPr>
        <p:spPr>
          <a:xfrm>
            <a:off x="2609285" y="2851331"/>
            <a:ext cx="3893623" cy="3071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3" type="body"/>
          </p:nvPr>
        </p:nvSpPr>
        <p:spPr>
          <a:xfrm>
            <a:off x="6666634" y="2052115"/>
            <a:ext cx="3899798" cy="7138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b="0" sz="2200" cap="none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b="1" sz="1600"/>
            </a:lvl9pPr>
          </a:lstStyle>
          <a:p/>
        </p:txBody>
      </p:sp>
      <p:sp>
        <p:nvSpPr>
          <p:cNvPr id="60" name="Google Shape;60;p6"/>
          <p:cNvSpPr txBox="1"/>
          <p:nvPr>
            <p:ph idx="4" type="body"/>
          </p:nvPr>
        </p:nvSpPr>
        <p:spPr>
          <a:xfrm>
            <a:off x="6666635" y="2851331"/>
            <a:ext cx="3899798" cy="3071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7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7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9"/>
          <p:cNvSpPr txBox="1"/>
          <p:nvPr>
            <p:ph type="title"/>
          </p:nvPr>
        </p:nvSpPr>
        <p:spPr>
          <a:xfrm>
            <a:off x="1970323" y="1282451"/>
            <a:ext cx="2664361" cy="19032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" type="body"/>
          </p:nvPr>
        </p:nvSpPr>
        <p:spPr>
          <a:xfrm>
            <a:off x="5120154" y="805818"/>
            <a:ext cx="5446278" cy="524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2" type="body"/>
          </p:nvPr>
        </p:nvSpPr>
        <p:spPr>
          <a:xfrm>
            <a:off x="1970322" y="3186154"/>
            <a:ext cx="2664361" cy="2386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1000"/>
            </a:lvl9pPr>
          </a:lstStyle>
          <a:p/>
        </p:txBody>
      </p:sp>
      <p:sp>
        <p:nvSpPr>
          <p:cNvPr id="85" name="Google Shape;85;p9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9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0"/>
          <p:cNvSpPr/>
          <p:nvPr>
            <p:ph idx="2" type="pic"/>
          </p:nvPr>
        </p:nvSpPr>
        <p:spPr>
          <a:xfrm>
            <a:off x="6747062" y="3229"/>
            <a:ext cx="4629734" cy="685800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52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52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16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0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0"/>
          <p:cNvSpPr txBox="1"/>
          <p:nvPr>
            <p:ph type="title"/>
          </p:nvPr>
        </p:nvSpPr>
        <p:spPr>
          <a:xfrm>
            <a:off x="1971241" y="1282452"/>
            <a:ext cx="3970986" cy="19004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0"/>
          <p:cNvSpPr txBox="1"/>
          <p:nvPr>
            <p:ph idx="1" type="body"/>
          </p:nvPr>
        </p:nvSpPr>
        <p:spPr>
          <a:xfrm>
            <a:off x="1970322" y="3182928"/>
            <a:ext cx="3971874" cy="2386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1000"/>
            </a:lvl9pPr>
          </a:lstStyle>
          <a:p/>
        </p:txBody>
      </p:sp>
      <p:sp>
        <p:nvSpPr>
          <p:cNvPr id="95" name="Google Shape;95;p10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0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0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jpg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9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0039" lvl="2" marL="1371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6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7179" lvl="4" marL="22860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7179" lvl="5" marL="2743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7179" lvl="6" marL="3200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7179" lvl="7" marL="3657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7179" lvl="8" marL="4114800" marR="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campingproject3.herokuapp.com/" TargetMode="External"/><Relationship Id="rId4" Type="http://schemas.openxmlformats.org/officeDocument/2006/relationships/hyperlink" Target="http://campingproject3.herokuapp.com/" TargetMode="External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>
            <p:ph type="ctrTitle"/>
          </p:nvPr>
        </p:nvSpPr>
        <p:spPr>
          <a:xfrm>
            <a:off x="1826375" y="3200400"/>
            <a:ext cx="6531900" cy="22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640"/>
              <a:buFont typeface="Arial"/>
              <a:buNone/>
            </a:pPr>
            <a:r>
              <a:rPr b="1" lang="en-US" sz="11140"/>
              <a:t>c</a:t>
            </a:r>
            <a:r>
              <a:rPr b="1" lang="en-US" sz="11140"/>
              <a:t>amp</a:t>
            </a:r>
            <a:r>
              <a:rPr lang="en-US" sz="8640"/>
              <a:t>.</a:t>
            </a:r>
            <a:r>
              <a:rPr lang="en-US" sz="6840"/>
              <a:t>SITE</a:t>
            </a:r>
            <a:endParaRPr sz="4200"/>
          </a:p>
        </p:txBody>
      </p:sp>
      <p:sp>
        <p:nvSpPr>
          <p:cNvPr id="121" name="Google Shape;121;p13"/>
          <p:cNvSpPr txBox="1"/>
          <p:nvPr>
            <p:ph idx="1" type="subTitle"/>
          </p:nvPr>
        </p:nvSpPr>
        <p:spPr>
          <a:xfrm>
            <a:off x="2772274" y="1963986"/>
            <a:ext cx="5357700" cy="116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lang="en-US" sz="2400"/>
              <a:t>Group Project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title"/>
          </p:nvPr>
        </p:nvSpPr>
        <p:spPr>
          <a:xfrm>
            <a:off x="1454252" y="864094"/>
            <a:ext cx="9268200" cy="14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300"/>
              <a:buFont typeface="Arial"/>
              <a:buNone/>
            </a:pPr>
            <a:r>
              <a:rPr b="1" lang="en-US" sz="5700"/>
              <a:t>Future Enhancements</a:t>
            </a:r>
            <a:endParaRPr b="1" sz="2800"/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2752849" y="1854966"/>
            <a:ext cx="77964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7188" lvl="0" marL="34448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720"/>
              <a:buChar char="▪"/>
            </a:pPr>
            <a:r>
              <a:rPr lang="en-US" sz="3000"/>
              <a:t>Search Filters</a:t>
            </a:r>
            <a:endParaRPr sz="2200"/>
          </a:p>
          <a:p>
            <a:pPr indent="-3571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720"/>
              <a:buChar char="▪"/>
            </a:pPr>
            <a:r>
              <a:rPr lang="en-US" sz="3000"/>
              <a:t>Save Filter Settings</a:t>
            </a:r>
            <a:endParaRPr sz="2200"/>
          </a:p>
          <a:p>
            <a:pPr indent="-3571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720"/>
              <a:buChar char="▪"/>
            </a:pPr>
            <a:r>
              <a:rPr lang="en-US" sz="3000"/>
              <a:t>Map Feature</a:t>
            </a:r>
            <a:endParaRPr sz="2200"/>
          </a:p>
          <a:p>
            <a:pPr indent="-18446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r>
              <a:rPr b="1" lang="en-US" sz="6600"/>
              <a:t>The Problem</a:t>
            </a:r>
            <a:endParaRPr b="1"/>
          </a:p>
        </p:txBody>
      </p:sp>
      <p:sp>
        <p:nvSpPr>
          <p:cNvPr id="127" name="Google Shape;127;p14"/>
          <p:cNvSpPr txBox="1"/>
          <p:nvPr>
            <p:ph idx="1" type="body"/>
          </p:nvPr>
        </p:nvSpPr>
        <p:spPr>
          <a:xfrm>
            <a:off x="2374107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4488" lvl="0" marL="3444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0"/>
              <a:buChar char="▪"/>
            </a:pPr>
            <a:r>
              <a:rPr b="1" lang="en-US" sz="3200"/>
              <a:t>Quarantine is causing cabin fever.</a:t>
            </a:r>
            <a:endParaRPr b="1" sz="800"/>
          </a:p>
          <a:p>
            <a:pPr indent="-338137" lvl="1" marL="795337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2340"/>
              <a:buChar char="▪"/>
            </a:pPr>
            <a:r>
              <a:rPr lang="en-US" sz="2600"/>
              <a:t>People want to get away but still want to stay safe.</a:t>
            </a:r>
            <a:endParaRPr sz="2600"/>
          </a:p>
          <a:p>
            <a:pPr indent="0" lvl="0" marL="795337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880"/>
              <a:buChar char="▪"/>
            </a:pPr>
            <a:r>
              <a:rPr b="1" lang="en-US" sz="3200"/>
              <a:t>Camp sites are often booked up to 6 months in advance</a:t>
            </a:r>
            <a:r>
              <a:rPr lang="en-US" sz="3200"/>
              <a:t>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r>
              <a:rPr b="1" lang="en-US" sz="6600"/>
              <a:t>The Solution</a:t>
            </a:r>
            <a:endParaRPr b="1"/>
          </a:p>
        </p:txBody>
      </p:sp>
      <p:sp>
        <p:nvSpPr>
          <p:cNvPr id="133" name="Google Shape;133;p15"/>
          <p:cNvSpPr txBox="1"/>
          <p:nvPr>
            <p:ph idx="1" type="body"/>
          </p:nvPr>
        </p:nvSpPr>
        <p:spPr>
          <a:xfrm>
            <a:off x="2732100" y="2304725"/>
            <a:ext cx="62736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4488" lvl="0" marL="34448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320"/>
              <a:buChar char="▪"/>
            </a:pPr>
            <a:r>
              <a:t/>
            </a:r>
            <a:endParaRPr/>
          </a:p>
          <a:p>
            <a:pPr indent="-35083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620"/>
              <a:buChar char="▪"/>
            </a:pPr>
            <a:r>
              <a:rPr lang="en-US" sz="2900"/>
              <a:t>A search platform to find </a:t>
            </a:r>
            <a:r>
              <a:rPr lang="en-US" sz="2900"/>
              <a:t>campgrounds</a:t>
            </a:r>
            <a:r>
              <a:rPr lang="en-US" sz="2900"/>
              <a:t> with last minute availability</a:t>
            </a:r>
            <a:endParaRPr sz="2100"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4638" y="2502700"/>
            <a:ext cx="5210175" cy="1409700"/>
          </a:xfrm>
          <a:prstGeom prst="rect">
            <a:avLst/>
          </a:prstGeom>
          <a:noFill/>
          <a:ln cap="flat" cmpd="sng" w="381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r>
              <a:rPr b="1" lang="en-US" sz="6600"/>
              <a:t>MVP</a:t>
            </a:r>
            <a:endParaRPr b="1"/>
          </a:p>
        </p:txBody>
      </p:sp>
      <p:sp>
        <p:nvSpPr>
          <p:cNvPr id="140" name="Google Shape;140;p16"/>
          <p:cNvSpPr txBox="1"/>
          <p:nvPr>
            <p:ph idx="1" type="body"/>
          </p:nvPr>
        </p:nvSpPr>
        <p:spPr>
          <a:xfrm>
            <a:off x="2468799" y="2433116"/>
            <a:ext cx="77964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1788" lvl="0" marL="3444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20"/>
              <a:buChar char="▪"/>
            </a:pPr>
            <a:r>
              <a:rPr b="1" lang="en-US" sz="2600"/>
              <a:t>Target audience: </a:t>
            </a:r>
            <a:r>
              <a:rPr lang="en-US" sz="2600"/>
              <a:t>People looking for somewhere to camp without planning in advance.</a:t>
            </a:r>
            <a:endParaRPr sz="1800"/>
          </a:p>
          <a:p>
            <a:pPr indent="-331787" lvl="0" marL="34448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320"/>
              <a:buChar char="▪"/>
            </a:pPr>
            <a:r>
              <a:rPr b="1" lang="en-US" sz="2600"/>
              <a:t>User stories:</a:t>
            </a:r>
            <a:endParaRPr b="1" sz="2600"/>
          </a:p>
          <a:p>
            <a:pPr indent="-387667" lvl="1" marL="7953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As a prospective camper, I want to be able to see which campgrounds are close to me.</a:t>
            </a:r>
            <a:endParaRPr sz="2400"/>
          </a:p>
          <a:p>
            <a:pPr indent="-387667" lvl="1" marL="795337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As a </a:t>
            </a:r>
            <a:r>
              <a:rPr lang="en-US" sz="2400"/>
              <a:t>prospective camper</a:t>
            </a:r>
            <a:r>
              <a:rPr lang="en-US" sz="2400"/>
              <a:t>, I want to see only campgrounds that have availability in the next 5 days.</a:t>
            </a:r>
            <a:endParaRPr sz="2400"/>
          </a:p>
          <a:p>
            <a:pPr indent="-400367" lvl="1" marL="795337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Char char="▪"/>
            </a:pPr>
            <a:r>
              <a:rPr lang="en-US" sz="2600"/>
              <a:t>As a </a:t>
            </a:r>
            <a:r>
              <a:rPr lang="en-US" sz="2400"/>
              <a:t>prospective camper</a:t>
            </a:r>
            <a:r>
              <a:rPr lang="en-US" sz="2600"/>
              <a:t>, I want to know where to make a reservation online for the campground I’ve selected. </a:t>
            </a:r>
            <a:endParaRPr sz="2600"/>
          </a:p>
          <a:p>
            <a:pPr indent="-18446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r>
              <a:rPr b="1" lang="en-US" sz="6600"/>
              <a:t>The Team</a:t>
            </a:r>
            <a:endParaRPr b="1"/>
          </a:p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0838" lvl="0" marL="34448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20"/>
              <a:buChar char="▪"/>
            </a:pPr>
            <a:r>
              <a:rPr b="1" lang="en-US" sz="2900"/>
              <a:t>Robert Alanis</a:t>
            </a:r>
            <a:r>
              <a:rPr lang="en-US" sz="2900"/>
              <a:t> – Front End</a:t>
            </a:r>
            <a:endParaRPr sz="2100"/>
          </a:p>
          <a:p>
            <a:pPr indent="-35083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620"/>
              <a:buChar char="▪"/>
            </a:pPr>
            <a:r>
              <a:rPr b="1" lang="en-US" sz="2900"/>
              <a:t>Steven Bowler </a:t>
            </a:r>
            <a:r>
              <a:rPr lang="en-US" sz="2900"/>
              <a:t>– Backend</a:t>
            </a:r>
            <a:endParaRPr sz="2100"/>
          </a:p>
          <a:p>
            <a:pPr indent="-35083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620"/>
              <a:buChar char="▪"/>
            </a:pPr>
            <a:r>
              <a:rPr b="1" lang="en-US" sz="2900"/>
              <a:t>Kyla Fitzpatrick </a:t>
            </a:r>
            <a:r>
              <a:rPr lang="en-US" sz="2900"/>
              <a:t>– Backend</a:t>
            </a:r>
            <a:endParaRPr sz="2100"/>
          </a:p>
          <a:p>
            <a:pPr indent="-35083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620"/>
              <a:buChar char="▪"/>
            </a:pPr>
            <a:r>
              <a:rPr b="1" lang="en-US" sz="2900"/>
              <a:t>Gabrielle Byers </a:t>
            </a:r>
            <a:r>
              <a:rPr lang="en-US" sz="2900"/>
              <a:t>– </a:t>
            </a:r>
            <a:r>
              <a:rPr lang="en-US" sz="2900"/>
              <a:t>Backend</a:t>
            </a:r>
            <a:endParaRPr sz="2100"/>
          </a:p>
          <a:p>
            <a:pPr indent="-18446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r>
              <a:rPr b="1" lang="en-US" sz="6600"/>
              <a:t>The Approach</a:t>
            </a:r>
            <a:endParaRPr b="1"/>
          </a:p>
        </p:txBody>
      </p:sp>
      <p:sp>
        <p:nvSpPr>
          <p:cNvPr id="152" name="Google Shape;152;p18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4488" lvl="0" marL="3444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20"/>
              <a:buChar char="▪"/>
            </a:pPr>
            <a:r>
              <a:rPr lang="en-US" sz="2800"/>
              <a:t>MERN Stack </a:t>
            </a:r>
            <a:endParaRPr/>
          </a:p>
          <a:p>
            <a:pPr indent="-344488" lvl="0" marL="344488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20"/>
              <a:buChar char="▪"/>
            </a:pPr>
            <a:r>
              <a:rPr lang="en-US" sz="2800"/>
              <a:t>Mongoose DB Models: </a:t>
            </a:r>
            <a:endParaRPr/>
          </a:p>
          <a:p>
            <a:pPr indent="-338138" lvl="1" marL="795338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160"/>
              <a:buChar char="▪"/>
            </a:pPr>
            <a:r>
              <a:rPr lang="en-US" sz="2400"/>
              <a:t>Campground</a:t>
            </a:r>
            <a:endParaRPr/>
          </a:p>
          <a:p>
            <a:pPr indent="-338138" lvl="1" marL="795338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160"/>
              <a:buChar char="▪"/>
            </a:pPr>
            <a:r>
              <a:rPr lang="en-US" sz="2400"/>
              <a:t>User</a:t>
            </a:r>
            <a:endParaRPr/>
          </a:p>
          <a:p>
            <a:pPr indent="-344488" lvl="0" marL="344488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20"/>
              <a:buChar char="▪"/>
            </a:pPr>
            <a:r>
              <a:rPr lang="en-US" sz="2800"/>
              <a:t>React/Redux </a:t>
            </a:r>
            <a:endParaRPr/>
          </a:p>
          <a:p>
            <a:pPr indent="-344488" lvl="0" marL="344488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20"/>
              <a:buChar char="▪"/>
            </a:pPr>
            <a:r>
              <a:rPr lang="en-US" sz="2800"/>
              <a:t>External API: Recreation.gov</a:t>
            </a:r>
            <a:endParaRPr/>
          </a:p>
          <a:p>
            <a:pPr indent="-18446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title"/>
          </p:nvPr>
        </p:nvSpPr>
        <p:spPr>
          <a:xfrm>
            <a:off x="2611808" y="731856"/>
            <a:ext cx="7958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r>
              <a:rPr b="1" lang="en-US" sz="6600"/>
              <a:t>New Technologies</a:t>
            </a:r>
            <a:endParaRPr b="1"/>
          </a:p>
        </p:txBody>
      </p:sp>
      <p:sp>
        <p:nvSpPr>
          <p:cNvPr id="158" name="Google Shape;158;p19"/>
          <p:cNvSpPr txBox="1"/>
          <p:nvPr>
            <p:ph idx="1" type="body"/>
          </p:nvPr>
        </p:nvSpPr>
        <p:spPr>
          <a:xfrm>
            <a:off x="1859200" y="2505025"/>
            <a:ext cx="4478700" cy="43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76237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US" sz="2500"/>
              <a:t>Travis CI</a:t>
            </a:r>
            <a:endParaRPr sz="2500"/>
          </a:p>
          <a:p>
            <a:pPr indent="-376237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300"/>
              <a:buChar char="▪"/>
            </a:pPr>
            <a:r>
              <a:rPr lang="en-US" sz="2500"/>
              <a:t>User Authentication</a:t>
            </a:r>
            <a:endParaRPr sz="2500"/>
          </a:p>
          <a:p>
            <a:pPr indent="-376237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300"/>
              <a:buChar char="▪"/>
            </a:pPr>
            <a:r>
              <a:rPr lang="en-US" sz="2500"/>
              <a:t>Moment npm package</a:t>
            </a:r>
            <a:endParaRPr sz="2500"/>
          </a:p>
          <a:p>
            <a:pPr indent="-376237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300"/>
              <a:buChar char="▪"/>
            </a:pPr>
            <a:r>
              <a:rPr lang="en-US" sz="2500"/>
              <a:t>React Spinners</a:t>
            </a:r>
            <a:endParaRPr sz="2500"/>
          </a:p>
          <a:p>
            <a:pPr indent="-376237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300"/>
              <a:buChar char="▪"/>
            </a:pPr>
            <a:r>
              <a:rPr lang="en-US" sz="2500"/>
              <a:t>ReactStrap</a:t>
            </a:r>
            <a:endParaRPr sz="2500"/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30187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301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 txBox="1"/>
          <p:nvPr>
            <p:ph idx="1" type="body"/>
          </p:nvPr>
        </p:nvSpPr>
        <p:spPr>
          <a:xfrm>
            <a:off x="5593000" y="2280725"/>
            <a:ext cx="56187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76237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300"/>
              <a:buChar char="▪"/>
            </a:pPr>
            <a:r>
              <a:rPr lang="en-US" sz="2500"/>
              <a:t>JSON Web Tokens</a:t>
            </a:r>
            <a:endParaRPr sz="2500"/>
          </a:p>
          <a:p>
            <a:pPr indent="-376237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300"/>
              <a:buChar char="▪"/>
            </a:pPr>
            <a:r>
              <a:rPr lang="en-US" sz="2500"/>
              <a:t>Bcrypt Password Encryption</a:t>
            </a:r>
            <a:endParaRPr sz="2500"/>
          </a:p>
          <a:p>
            <a:pPr indent="-376237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300"/>
              <a:buChar char="▪"/>
            </a:pPr>
            <a:r>
              <a:rPr lang="en-US" sz="2500"/>
              <a:t>Hapi/Joi Input Validation</a:t>
            </a:r>
            <a:endParaRPr sz="2500"/>
          </a:p>
          <a:p>
            <a:pPr indent="-376237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300"/>
              <a:buChar char="▪"/>
            </a:pPr>
            <a:r>
              <a:rPr lang="en-US" sz="2500"/>
              <a:t>Google Geolocation/Geocodes API</a:t>
            </a:r>
            <a:endParaRPr sz="2500"/>
          </a:p>
          <a:p>
            <a:pPr indent="-376237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300"/>
              <a:buChar char="▪"/>
            </a:pPr>
            <a:r>
              <a:rPr lang="en-US" sz="2500"/>
              <a:t>Trello</a:t>
            </a:r>
            <a:endParaRPr sz="2500"/>
          </a:p>
          <a:p>
            <a:pPr indent="-230187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30187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r>
              <a:rPr b="1" lang="en-US" sz="6600"/>
              <a:t>Project Demo</a:t>
            </a:r>
            <a:endParaRPr b="1"/>
          </a:p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30187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 u="sng">
                <a:solidFill>
                  <a:schemeClr val="hlink"/>
                </a:solidFill>
                <a:hlinkClick r:id="rId3"/>
              </a:rPr>
              <a:t>http://campingproject3.herokuapp.com/</a:t>
            </a:r>
            <a:endParaRPr/>
          </a:p>
          <a:p>
            <a:pPr indent="-230188" lvl="0" marL="34448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6" name="Google Shape;166;p20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7375" y="2001813"/>
            <a:ext cx="6381750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r>
              <a:rPr b="1" lang="en-US" sz="6600"/>
              <a:t>Challenges</a:t>
            </a:r>
            <a:endParaRPr b="1"/>
          </a:p>
        </p:txBody>
      </p:sp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2692774" y="1616341"/>
            <a:ext cx="77964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14337" lvl="0" marL="344487" rtl="0" algn="l">
              <a:spcBef>
                <a:spcPts val="1600"/>
              </a:spcBef>
              <a:spcAft>
                <a:spcPts val="0"/>
              </a:spcAft>
              <a:buSzPts val="2720"/>
              <a:buChar char="▪"/>
            </a:pPr>
            <a:r>
              <a:rPr lang="en-US" sz="3000"/>
              <a:t>Lack of API Documentation</a:t>
            </a:r>
            <a:endParaRPr sz="3000"/>
          </a:p>
          <a:p>
            <a:pPr indent="-357187" lvl="0" marL="344487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720"/>
              <a:buChar char="▪"/>
            </a:pPr>
            <a:r>
              <a:rPr lang="en-US" sz="3000"/>
              <a:t>Inconsistent API data</a:t>
            </a:r>
            <a:endParaRPr sz="2200"/>
          </a:p>
          <a:p>
            <a:pPr indent="-357187" lvl="0" marL="344487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720"/>
              <a:buChar char="▪"/>
            </a:pPr>
            <a:r>
              <a:rPr lang="en-US" sz="3000"/>
              <a:t>Validation </a:t>
            </a:r>
            <a:endParaRPr sz="2200"/>
          </a:p>
          <a:p>
            <a:pPr indent="-3571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1000"/>
              </a:spcAft>
              <a:buSzPts val="2720"/>
              <a:buChar char="▪"/>
            </a:pPr>
            <a:r>
              <a:rPr lang="en-US" sz="3000"/>
              <a:t>Redux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dison">
  <a:themeElements>
    <a:clrScheme name="Madison">
      <a:dk1>
        <a:srgbClr val="000000"/>
      </a:dk1>
      <a:lt1>
        <a:srgbClr val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