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3" r:id="rId2"/>
    <p:sldId id="396" r:id="rId3"/>
    <p:sldId id="402" r:id="rId4"/>
    <p:sldId id="408" r:id="rId5"/>
    <p:sldId id="403" r:id="rId6"/>
    <p:sldId id="397" r:id="rId7"/>
    <p:sldId id="398" r:id="rId8"/>
    <p:sldId id="399" r:id="rId9"/>
    <p:sldId id="400" r:id="rId10"/>
    <p:sldId id="401" r:id="rId11"/>
    <p:sldId id="406" r:id="rId12"/>
    <p:sldId id="4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CD7F-BAAC-4BD8-84FD-64031813E9E2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1A6AB-383C-46B8-867B-DD30BEAFE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CC0-6E3A-4C79-BF79-1EEA1C6D693D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E34-596D-4A6A-A04E-940C6FE6371F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E947-A604-4433-B4E3-AA61328248E2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A3D6-F43F-4195-8D0D-9598769FED26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A161-66A0-4164-A743-603D9FF0C613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E3F2-5861-4AE2-ACF1-957637DCE5FC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035D-F269-4A84-B5FE-E83B5BC023D4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1BD2-4A05-4557-A01C-079071C30C4A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09D2-3315-4CB4-81B0-9D65F7D88822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A5-9FCA-4BD9-86D5-E4EE01822F3F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0D8F-D956-41AF-B943-88F35462D9FA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E056-5436-46D7-8CA6-C45CE9D8319C}" type="datetime1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CAFF-E8E9-418C-ACD1-229A97EC5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Chapter 10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Media and U.S. Politics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When the Press Doesn’t Pay Attention to Politics (or Ignores Some News Items)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2000 presidential election overshadowed massive deregulation package that was pushed through Congress.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70% of the public views the press as a watchdog that keeps government officials from misbehaving.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From the </a:t>
            </a:r>
            <a:r>
              <a:rPr lang="en-US" sz="4000" i="1" dirty="0" smtClean="0"/>
              <a:t>Times Mirror</a:t>
            </a:r>
            <a:r>
              <a:rPr lang="en-US" sz="4000" dirty="0" smtClean="0"/>
              <a:t>, January 16, 1992.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The End.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Media Influences Politics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Politics Influences Media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urved Left Arrow 3"/>
          <p:cNvSpPr/>
          <p:nvPr/>
        </p:nvSpPr>
        <p:spPr>
          <a:xfrm>
            <a:off x="7239000" y="2667000"/>
            <a:ext cx="838200" cy="1600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flipV="1">
            <a:off x="990600" y="2514600"/>
            <a:ext cx="914400" cy="167640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</a:t>
            </a:r>
            <a:r>
              <a:rPr lang="en-US" sz="3200" dirty="0" smtClean="0"/>
              <a:t>Media also Influences Public Opinion</a:t>
            </a:r>
            <a:br>
              <a:rPr lang="en-US" sz="3200" dirty="0" smtClean="0"/>
            </a:br>
            <a:r>
              <a:rPr lang="en-US" sz="3200" dirty="0" smtClean="0"/>
              <a:t>Differences Between Reporting and </a:t>
            </a:r>
            <a:r>
              <a:rPr lang="en-US" sz="3200" dirty="0" smtClean="0"/>
              <a:t>Opinion: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Nightly News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Versus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Rush Limbaugh, Keith </a:t>
            </a:r>
            <a:r>
              <a:rPr lang="en-US" sz="3200" dirty="0" err="1" smtClean="0"/>
              <a:t>Oberman</a:t>
            </a:r>
            <a:r>
              <a:rPr lang="en-US" sz="3200" dirty="0" smtClean="0"/>
              <a:t>, Glenn Beck, Sean </a:t>
            </a:r>
            <a:r>
              <a:rPr lang="en-US" sz="3200" dirty="0" err="1" smtClean="0"/>
              <a:t>Hannity</a:t>
            </a:r>
            <a:r>
              <a:rPr lang="en-US" sz="3200" dirty="0" smtClean="0"/>
              <a:t>, etc., etc., etc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</a:t>
            </a:r>
            <a:r>
              <a:rPr lang="en-US" sz="3200" dirty="0" smtClean="0"/>
              <a:t>Media also Influences Public Opinion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Spin </a:t>
            </a:r>
            <a:r>
              <a:rPr lang="en-US" sz="3200" dirty="0" smtClean="0"/>
              <a:t>doctors take a political event, political statement, political speech, etc., and “spin” it in a way that makes it appear more or less appealing. 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</a:t>
            </a:r>
            <a:r>
              <a:rPr lang="en-US" sz="3200" dirty="0" smtClean="0"/>
              <a:t>Media also Influences Public Opinion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Brings unforgettable events to our attention which can shape our opinions about certain matters:  </a:t>
            </a:r>
            <a:br>
              <a:rPr lang="en-US" sz="3200" dirty="0" smtClean="0"/>
            </a:br>
            <a:r>
              <a:rPr lang="en-US" sz="3200" dirty="0" smtClean="0"/>
              <a:t>September 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– Hurricane Katrina</a:t>
            </a:r>
            <a:br>
              <a:rPr lang="en-US" sz="32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smtClean="0"/>
              <a:t>                                    Media and Politics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The Penny Press (Birth of the Newspaper)</a:t>
            </a:r>
            <a:br>
              <a:rPr lang="en-US" sz="3100" dirty="0" smtClean="0"/>
            </a:br>
            <a:r>
              <a:rPr lang="en-US" sz="3100" dirty="0" smtClean="0"/>
              <a:t>The Federalist Papers</a:t>
            </a:r>
            <a:br>
              <a:rPr lang="en-US" sz="3100" dirty="0" smtClean="0"/>
            </a:br>
            <a:r>
              <a:rPr lang="en-US" sz="3100" dirty="0" smtClean="0"/>
              <a:t>Newspapers (Declining)</a:t>
            </a:r>
            <a:br>
              <a:rPr lang="en-US" sz="3100" dirty="0" smtClean="0"/>
            </a:br>
            <a:r>
              <a:rPr lang="en-US" sz="3100" dirty="0" smtClean="0"/>
              <a:t>Radio (FDR’s “Fireside Chats,” Sunday Radio Address)</a:t>
            </a:r>
            <a:br>
              <a:rPr lang="en-US" sz="3100" dirty="0" smtClean="0"/>
            </a:br>
            <a:r>
              <a:rPr lang="en-US" sz="3100" dirty="0" smtClean="0"/>
              <a:t>Television (1960 Nixon/Kennedy Debate)</a:t>
            </a:r>
            <a:br>
              <a:rPr lang="en-US" sz="3100" dirty="0" smtClean="0"/>
            </a:br>
            <a:r>
              <a:rPr lang="en-US" sz="3100" dirty="0" smtClean="0"/>
              <a:t>Internet (Increasing)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Investigative Journalism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Press as a watchdog of the government.  Referred to informally as the 4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estate or the 4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branch of government.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 the 1960s and 1970s we grew ever-distrustful of our government officials.  Investigative journalism was born.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      </a:t>
            </a:r>
            <a:br>
              <a:rPr lang="en-US" sz="2000" dirty="0" smtClean="0"/>
            </a:br>
            <a:r>
              <a:rPr lang="en-US" sz="2000" dirty="0" smtClean="0"/>
              <a:t>On the topic of media and politics:</a:t>
            </a:r>
            <a:br>
              <a:rPr lang="en-US" sz="2000" dirty="0" smtClean="0"/>
            </a:br>
            <a:r>
              <a:rPr lang="en-US" sz="2000" dirty="0" smtClean="0"/>
              <a:t>Recommended </a:t>
            </a:r>
            <a:r>
              <a:rPr lang="en-US" sz="2000" dirty="0" smtClean="0"/>
              <a:t>Book:  “All the President’s Men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C:\Documents and Settings\a007277\My Documents\My Pictures\All%20the%20President's%20M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767" y="1371600"/>
            <a:ext cx="3012033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                </a:t>
            </a:r>
            <a:br>
              <a:rPr lang="en-US" sz="4000" dirty="0" smtClean="0"/>
            </a:br>
            <a:r>
              <a:rPr lang="en-US" sz="4000" dirty="0" smtClean="0"/>
              <a:t>The Media Covers Political Events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Shapes our opinions about politicians, candidates for office, political events, etc.  By keeping us informed we are able to formulate opinions about our political culture.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AFF-E8E9-418C-ACD1-229A97EC56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31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                             Chapter 10  The Media and U.S. Politics   </vt:lpstr>
      <vt:lpstr>                                    Media Influences Politics  Politics Influences Media   </vt:lpstr>
      <vt:lpstr>   Media also Influences Public Opinion Differences Between Reporting and Opinion:  The Nightly News   Versus  Rush Limbaugh, Keith Oberman, Glenn Beck, Sean Hannity, etc., etc., etc.  </vt:lpstr>
      <vt:lpstr>   Media also Influences Public Opinion  Spin doctors take a political event, political statement, political speech, etc., and “spin” it in a way that makes it appear more or less appealing.  </vt:lpstr>
      <vt:lpstr>   Media also Influences Public Opinion  Brings unforgettable events to our attention which can shape our opinions about certain matters:   September 11th – Hurricane Katrina  </vt:lpstr>
      <vt:lpstr>                                      Media and Politics  The Penny Press (Birth of the Newspaper) The Federalist Papers Newspapers (Declining) Radio (FDR’s “Fireside Chats,” Sunday Radio Address) Television (1960 Nixon/Kennedy Debate) Internet (Increasing)   </vt:lpstr>
      <vt:lpstr>                                    Investigative Journalism  Press as a watchdog of the government.  Referred to informally as the 4th estate or the 4th branch of government.  In the 1960s and 1970s we grew ever-distrustful of our government officials.  Investigative journalism was born.    </vt:lpstr>
      <vt:lpstr>                   On the topic of media and politics: Recommended Book:  “All the President’s Men”         </vt:lpstr>
      <vt:lpstr>                                    The Media Covers Political Events  Shapes our opinions about politicians, candidates for office, political events, etc.  By keeping us informed we are able to formulate opinions about our political culture.    </vt:lpstr>
      <vt:lpstr>                                    When the Press Doesn’t Pay Attention to Politics (or Ignores Some News Items)  2000 presidential election overshadowed massive deregulation package that was pushed through Congress.     </vt:lpstr>
      <vt:lpstr>                                    70% of the public views the press as a watchdog that keeps government officials from misbehaving.  From the Times Mirror, January 16, 1992.   </vt:lpstr>
      <vt:lpstr>                                    The End.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Federal Government September 14, 2010  Chapters 5 and 6</dc:title>
  <dc:creator>My Computer</dc:creator>
  <cp:lastModifiedBy>My Computer</cp:lastModifiedBy>
  <cp:revision>266</cp:revision>
  <dcterms:created xsi:type="dcterms:W3CDTF">2010-09-09T19:42:55Z</dcterms:created>
  <dcterms:modified xsi:type="dcterms:W3CDTF">2012-03-18T16:05:38Z</dcterms:modified>
</cp:coreProperties>
</file>