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8775e6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8775e6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for calorie recommendation is a very rough approximation based on the </a:t>
            </a:r>
            <a:r>
              <a:rPr lang="en" sz="1050">
                <a:solidFill>
                  <a:schemeClr val="dk1"/>
                </a:solidFill>
                <a:highlight>
                  <a:srgbClr val="1D1F20"/>
                </a:highlight>
              </a:rPr>
              <a:t>Harris-Benedict Formula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* weight + 5 * height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8775e65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8775e6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8775e6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8775e6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8775e6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8775e6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8775e6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8775e6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8775e65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8775e65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38775e65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38775e6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775e65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8775e6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interactive console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4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recommended calorie intake based off of weight and </a:t>
            </a:r>
            <a:r>
              <a:rPr lang="en" sz="1900"/>
              <a:t>height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Keep track of user calorie intake by naming foods and their calorie count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Compare calorie intake recommendation to current calorie intake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through app use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the application, we need a couple of things installed before hand.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Package: 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Package: curses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shell script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give the shell script permission to run (on bash), type: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chmod +x script.sh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your terminal when in the assignment directory.</a:t>
            </a:r>
            <a:br>
              <a:rPr lang="en"/>
            </a:br>
            <a:r>
              <a:rPr lang="en"/>
              <a:t>Then type: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./script.sh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</a:t>
            </a:r>
            <a:r>
              <a:rPr lang="en"/>
              <a:t> run the calorie tracker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Calorie Tracker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running the app, you are greeted and prompted to enter your weight and height. You are subsequently given your recommended calorie intake.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user is given some text indicating they can type commands now! The text is as follows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 ‘help’ to get list of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you are left with a place to input commands, indicated by the arrow ‘&gt;’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Calorie Tracker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typing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help’ </a:t>
            </a:r>
            <a:r>
              <a:rPr lang="en"/>
              <a:t>the list of available commands are shown. The most useful of these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‘meal’</a:t>
            </a:r>
            <a:r>
              <a:rPr lang="en"/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‘info’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‘quit’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‘meal’</a:t>
            </a:r>
            <a:r>
              <a:rPr lang="en"/>
              <a:t> lets you add a meal and prompts you to write the meal name and the amount of calories it 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‘info’</a:t>
            </a:r>
            <a:r>
              <a:rPr lang="en"/>
              <a:t> gives you a bunch of information including recommended calories, current calories, user weight and user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‘Quit’</a:t>
            </a:r>
            <a:r>
              <a:rPr lang="en"/>
              <a:t> allows you to exit the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much more commands that can be covered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commands!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did it!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