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1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E5057-A1C4-4084-959D-49FF79F23096}" v="7" dt="2023-11-10T15:40:05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Allan" userId="f2614a2ef32610a1" providerId="LiveId" clId="{48BE5057-A1C4-4084-959D-49FF79F23096}"/>
    <pc:docChg chg="undo custSel addSld delSld modSld sldOrd">
      <pc:chgData name="Kyle Allan" userId="f2614a2ef32610a1" providerId="LiveId" clId="{48BE5057-A1C4-4084-959D-49FF79F23096}" dt="2023-11-10T15:53:35.070" v="594" actId="20577"/>
      <pc:docMkLst>
        <pc:docMk/>
      </pc:docMkLst>
      <pc:sldChg chg="modSp mod">
        <pc:chgData name="Kyle Allan" userId="f2614a2ef32610a1" providerId="LiveId" clId="{48BE5057-A1C4-4084-959D-49FF79F23096}" dt="2023-11-10T15:53:26.012" v="593" actId="20577"/>
        <pc:sldMkLst>
          <pc:docMk/>
          <pc:sldMk cId="3601094825" sldId="282"/>
        </pc:sldMkLst>
        <pc:spChg chg="mod">
          <ac:chgData name="Kyle Allan" userId="f2614a2ef32610a1" providerId="LiveId" clId="{48BE5057-A1C4-4084-959D-49FF79F23096}" dt="2023-11-10T15:53:26.012" v="593" actId="20577"/>
          <ac:spMkLst>
            <pc:docMk/>
            <pc:sldMk cId="3601094825" sldId="282"/>
            <ac:spMk id="4" creationId="{7082164E-61B8-8558-22A3-E8560FCEBB15}"/>
          </ac:spMkLst>
        </pc:spChg>
      </pc:sldChg>
      <pc:sldChg chg="modSp mod">
        <pc:chgData name="Kyle Allan" userId="f2614a2ef32610a1" providerId="LiveId" clId="{48BE5057-A1C4-4084-959D-49FF79F23096}" dt="2023-11-10T15:53:35.070" v="594" actId="20577"/>
        <pc:sldMkLst>
          <pc:docMk/>
          <pc:sldMk cId="1232492738" sldId="283"/>
        </pc:sldMkLst>
        <pc:spChg chg="mod">
          <ac:chgData name="Kyle Allan" userId="f2614a2ef32610a1" providerId="LiveId" clId="{48BE5057-A1C4-4084-959D-49FF79F23096}" dt="2023-11-10T15:53:35.070" v="594" actId="20577"/>
          <ac:spMkLst>
            <pc:docMk/>
            <pc:sldMk cId="1232492738" sldId="283"/>
            <ac:spMk id="4" creationId="{7082164E-61B8-8558-22A3-E8560FCEBB15}"/>
          </ac:spMkLst>
        </pc:spChg>
      </pc:sldChg>
      <pc:sldChg chg="addSp delSp modSp add mod addAnim delAnim modAnim">
        <pc:chgData name="Kyle Allan" userId="f2614a2ef32610a1" providerId="LiveId" clId="{48BE5057-A1C4-4084-959D-49FF79F23096}" dt="2023-11-10T15:40:05.011" v="119"/>
        <pc:sldMkLst>
          <pc:docMk/>
          <pc:sldMk cId="3602932563" sldId="284"/>
        </pc:sldMkLst>
        <pc:spChg chg="mod">
          <ac:chgData name="Kyle Allan" userId="f2614a2ef32610a1" providerId="LiveId" clId="{48BE5057-A1C4-4084-959D-49FF79F23096}" dt="2023-11-10T15:39:54.752" v="118"/>
          <ac:spMkLst>
            <pc:docMk/>
            <pc:sldMk cId="3602932563" sldId="284"/>
            <ac:spMk id="2" creationId="{AF71F205-E8A9-4237-8AD2-ABD9BF694F3E}"/>
          </ac:spMkLst>
        </pc:spChg>
        <pc:spChg chg="add del mod">
          <ac:chgData name="Kyle Allan" userId="f2614a2ef32610a1" providerId="LiveId" clId="{48BE5057-A1C4-4084-959D-49FF79F23096}" dt="2023-11-10T15:34:34.391" v="12"/>
          <ac:spMkLst>
            <pc:docMk/>
            <pc:sldMk cId="3602932563" sldId="284"/>
            <ac:spMk id="3" creationId="{CD3A9B48-BA91-E9C5-6F34-47DB7D9788C9}"/>
          </ac:spMkLst>
        </pc:spChg>
        <pc:spChg chg="del mod">
          <ac:chgData name="Kyle Allan" userId="f2614a2ef32610a1" providerId="LiveId" clId="{48BE5057-A1C4-4084-959D-49FF79F23096}" dt="2023-11-10T15:34:32.195" v="10" actId="21"/>
          <ac:spMkLst>
            <pc:docMk/>
            <pc:sldMk cId="3602932563" sldId="284"/>
            <ac:spMk id="4" creationId="{7082164E-61B8-8558-22A3-E8560FCEBB15}"/>
          </ac:spMkLst>
        </pc:spChg>
        <pc:spChg chg="add del">
          <ac:chgData name="Kyle Allan" userId="f2614a2ef32610a1" providerId="LiveId" clId="{48BE5057-A1C4-4084-959D-49FF79F23096}" dt="2023-11-10T15:36:56.135" v="87" actId="26606"/>
          <ac:spMkLst>
            <pc:docMk/>
            <pc:sldMk cId="3602932563" sldId="284"/>
            <ac:spMk id="13" creationId="{1E70A317-DCED-4E80-AA2D-467D8702E5CB}"/>
          </ac:spMkLst>
        </pc:spChg>
        <pc:spChg chg="add del">
          <ac:chgData name="Kyle Allan" userId="f2614a2ef32610a1" providerId="LiveId" clId="{48BE5057-A1C4-4084-959D-49FF79F23096}" dt="2023-11-10T15:36:56.135" v="87" actId="26606"/>
          <ac:spMkLst>
            <pc:docMk/>
            <pc:sldMk cId="3602932563" sldId="284"/>
            <ac:spMk id="15" creationId="{A6D87845-294F-40CB-BC48-46455460D292}"/>
          </ac:spMkLst>
        </pc:spChg>
        <pc:spChg chg="add del">
          <ac:chgData name="Kyle Allan" userId="f2614a2ef32610a1" providerId="LiveId" clId="{48BE5057-A1C4-4084-959D-49FF79F23096}" dt="2023-11-10T15:36:58.466" v="89" actId="26606"/>
          <ac:spMkLst>
            <pc:docMk/>
            <pc:sldMk cId="3602932563" sldId="284"/>
            <ac:spMk id="17" creationId="{886D4A05-AFD9-4D13-98E7-B23E4C9D785A}"/>
          </ac:spMkLst>
        </pc:spChg>
        <pc:spChg chg="add del">
          <ac:chgData name="Kyle Allan" userId="f2614a2ef32610a1" providerId="LiveId" clId="{48BE5057-A1C4-4084-959D-49FF79F23096}" dt="2023-11-10T15:37:02.505" v="92" actId="26606"/>
          <ac:spMkLst>
            <pc:docMk/>
            <pc:sldMk cId="3602932563" sldId="284"/>
            <ac:spMk id="19" creationId="{766CDA4A-6CAA-4FED-A424-FF9D363E93C1}"/>
          </ac:spMkLst>
        </pc:spChg>
        <pc:spChg chg="add del">
          <ac:chgData name="Kyle Allan" userId="f2614a2ef32610a1" providerId="LiveId" clId="{48BE5057-A1C4-4084-959D-49FF79F23096}" dt="2023-11-10T15:38:47.634" v="116" actId="26606"/>
          <ac:spMkLst>
            <pc:docMk/>
            <pc:sldMk cId="3602932563" sldId="284"/>
            <ac:spMk id="22" creationId="{72CA733A-8D25-4E63-8273-CC14052E0E8A}"/>
          </ac:spMkLst>
        </pc:spChg>
        <pc:spChg chg="add del">
          <ac:chgData name="Kyle Allan" userId="f2614a2ef32610a1" providerId="LiveId" clId="{48BE5057-A1C4-4084-959D-49FF79F23096}" dt="2023-11-10T15:38:44.657" v="111" actId="26606"/>
          <ac:spMkLst>
            <pc:docMk/>
            <pc:sldMk cId="3602932563" sldId="284"/>
            <ac:spMk id="28" creationId="{886D4A05-AFD9-4D13-98E7-B23E4C9D785A}"/>
          </ac:spMkLst>
        </pc:spChg>
        <pc:spChg chg="add del">
          <ac:chgData name="Kyle Allan" userId="f2614a2ef32610a1" providerId="LiveId" clId="{48BE5057-A1C4-4084-959D-49FF79F23096}" dt="2023-11-10T15:38:46.859" v="113" actId="26606"/>
          <ac:spMkLst>
            <pc:docMk/>
            <pc:sldMk cId="3602932563" sldId="284"/>
            <ac:spMk id="31" creationId="{766CDA4A-6CAA-4FED-A424-FF9D363E93C1}"/>
          </ac:spMkLst>
        </pc:spChg>
        <pc:spChg chg="add del">
          <ac:chgData name="Kyle Allan" userId="f2614a2ef32610a1" providerId="LiveId" clId="{48BE5057-A1C4-4084-959D-49FF79F23096}" dt="2023-11-10T15:38:47.627" v="115" actId="26606"/>
          <ac:spMkLst>
            <pc:docMk/>
            <pc:sldMk cId="3602932563" sldId="284"/>
            <ac:spMk id="33" creationId="{886D4A05-AFD9-4D13-98E7-B23E4C9D785A}"/>
          </ac:spMkLst>
        </pc:spChg>
        <pc:spChg chg="add del">
          <ac:chgData name="Kyle Allan" userId="f2614a2ef32610a1" providerId="LiveId" clId="{48BE5057-A1C4-4084-959D-49FF79F23096}" dt="2023-11-10T15:38:50.920" v="117" actId="26606"/>
          <ac:spMkLst>
            <pc:docMk/>
            <pc:sldMk cId="3602932563" sldId="284"/>
            <ac:spMk id="35" creationId="{766CDA4A-6CAA-4FED-A424-FF9D363E93C1}"/>
          </ac:spMkLst>
        </pc:spChg>
        <pc:spChg chg="add">
          <ac:chgData name="Kyle Allan" userId="f2614a2ef32610a1" providerId="LiveId" clId="{48BE5057-A1C4-4084-959D-49FF79F23096}" dt="2023-11-10T15:38:50.920" v="117" actId="26606"/>
          <ac:spMkLst>
            <pc:docMk/>
            <pc:sldMk cId="3602932563" sldId="284"/>
            <ac:spMk id="41" creationId="{72CA733A-8D25-4E63-8273-CC14052E0E8A}"/>
          </ac:spMkLst>
        </pc:spChg>
        <pc:picChg chg="add del mod ord">
          <ac:chgData name="Kyle Allan" userId="f2614a2ef32610a1" providerId="LiveId" clId="{48BE5057-A1C4-4084-959D-49FF79F23096}" dt="2023-11-10T15:35:50.460" v="25" actId="21"/>
          <ac:picMkLst>
            <pc:docMk/>
            <pc:sldMk cId="3602932563" sldId="284"/>
            <ac:picMk id="6" creationId="{DF348125-35A9-02CE-16D6-719B02DDD5AA}"/>
          </ac:picMkLst>
        </pc:picChg>
        <pc:picChg chg="add mod">
          <ac:chgData name="Kyle Allan" userId="f2614a2ef32610a1" providerId="LiveId" clId="{48BE5057-A1C4-4084-959D-49FF79F23096}" dt="2023-11-10T15:38:50.920" v="117" actId="26606"/>
          <ac:picMkLst>
            <pc:docMk/>
            <pc:sldMk cId="3602932563" sldId="284"/>
            <ac:picMk id="8" creationId="{D2190C56-44BD-B390-DD5A-CB9DAC3A185B}"/>
          </ac:picMkLst>
        </pc:picChg>
        <pc:picChg chg="add del">
          <ac:chgData name="Kyle Allan" userId="f2614a2ef32610a1" providerId="LiveId" clId="{48BE5057-A1C4-4084-959D-49FF79F23096}" dt="2023-11-10T15:37:02.505" v="92" actId="26606"/>
          <ac:picMkLst>
            <pc:docMk/>
            <pc:sldMk cId="3602932563" sldId="284"/>
            <ac:picMk id="20" creationId="{9B0DB875-49E3-4B9D-8AAE-D81A127B6647}"/>
          </ac:picMkLst>
        </pc:picChg>
        <pc:picChg chg="add del">
          <ac:chgData name="Kyle Allan" userId="f2614a2ef32610a1" providerId="LiveId" clId="{48BE5057-A1C4-4084-959D-49FF79F23096}" dt="2023-11-10T15:38:47.634" v="116" actId="26606"/>
          <ac:picMkLst>
            <pc:docMk/>
            <pc:sldMk cId="3602932563" sldId="284"/>
            <ac:picMk id="23" creationId="{2BFB581C-2142-4222-9A3B-905AD6C09535}"/>
          </ac:picMkLst>
        </pc:picChg>
        <pc:picChg chg="add del">
          <ac:chgData name="Kyle Allan" userId="f2614a2ef32610a1" providerId="LiveId" clId="{48BE5057-A1C4-4084-959D-49FF79F23096}" dt="2023-11-10T15:38:46.859" v="113" actId="26606"/>
          <ac:picMkLst>
            <pc:docMk/>
            <pc:sldMk cId="3602932563" sldId="284"/>
            <ac:picMk id="30" creationId="{9B0DB875-49E3-4B9D-8AAE-D81A127B6647}"/>
          </ac:picMkLst>
        </pc:picChg>
        <pc:picChg chg="add del">
          <ac:chgData name="Kyle Allan" userId="f2614a2ef32610a1" providerId="LiveId" clId="{48BE5057-A1C4-4084-959D-49FF79F23096}" dt="2023-11-10T15:38:50.920" v="117" actId="26606"/>
          <ac:picMkLst>
            <pc:docMk/>
            <pc:sldMk cId="3602932563" sldId="284"/>
            <ac:picMk id="36" creationId="{9B0DB875-49E3-4B9D-8AAE-D81A127B6647}"/>
          </ac:picMkLst>
        </pc:picChg>
        <pc:picChg chg="add">
          <ac:chgData name="Kyle Allan" userId="f2614a2ef32610a1" providerId="LiveId" clId="{48BE5057-A1C4-4084-959D-49FF79F23096}" dt="2023-11-10T15:38:50.920" v="117" actId="26606"/>
          <ac:picMkLst>
            <pc:docMk/>
            <pc:sldMk cId="3602932563" sldId="284"/>
            <ac:picMk id="43" creationId="{2BFB581C-2142-4222-9A3B-905AD6C09535}"/>
          </ac:picMkLst>
        </pc:picChg>
      </pc:sldChg>
      <pc:sldChg chg="addSp delSp modSp add mod">
        <pc:chgData name="Kyle Allan" userId="f2614a2ef32610a1" providerId="LiveId" clId="{48BE5057-A1C4-4084-959D-49FF79F23096}" dt="2023-11-10T15:37:48.097" v="101" actId="26606"/>
        <pc:sldMkLst>
          <pc:docMk/>
          <pc:sldMk cId="830751436" sldId="285"/>
        </pc:sldMkLst>
        <pc:spChg chg="mod">
          <ac:chgData name="Kyle Allan" userId="f2614a2ef32610a1" providerId="LiveId" clId="{48BE5057-A1C4-4084-959D-49FF79F23096}" dt="2023-11-10T15:37:06.528" v="95" actId="26606"/>
          <ac:spMkLst>
            <pc:docMk/>
            <pc:sldMk cId="830751436" sldId="285"/>
            <ac:spMk id="2" creationId="{AF71F205-E8A9-4237-8AD2-ABD9BF694F3E}"/>
          </ac:spMkLst>
        </pc:spChg>
        <pc:spChg chg="add del">
          <ac:chgData name="Kyle Allan" userId="f2614a2ef32610a1" providerId="LiveId" clId="{48BE5057-A1C4-4084-959D-49FF79F23096}" dt="2023-11-10T15:37:48.097" v="101" actId="26606"/>
          <ac:spMkLst>
            <pc:docMk/>
            <pc:sldMk cId="830751436" sldId="285"/>
            <ac:spMk id="7" creationId="{1E70A317-DCED-4E80-AA2D-467D8702E5CB}"/>
          </ac:spMkLst>
        </pc:spChg>
        <pc:spChg chg="add del">
          <ac:chgData name="Kyle Allan" userId="f2614a2ef32610a1" providerId="LiveId" clId="{48BE5057-A1C4-4084-959D-49FF79F23096}" dt="2023-11-10T15:36:49.183" v="85" actId="26606"/>
          <ac:spMkLst>
            <pc:docMk/>
            <pc:sldMk cId="830751436" sldId="285"/>
            <ac:spMk id="10" creationId="{1E70A317-DCED-4E80-AA2D-467D8702E5CB}"/>
          </ac:spMkLst>
        </pc:spChg>
        <pc:spChg chg="add del">
          <ac:chgData name="Kyle Allan" userId="f2614a2ef32610a1" providerId="LiveId" clId="{48BE5057-A1C4-4084-959D-49FF79F23096}" dt="2023-11-10T15:36:49.183" v="85" actId="26606"/>
          <ac:spMkLst>
            <pc:docMk/>
            <pc:sldMk cId="830751436" sldId="285"/>
            <ac:spMk id="12" creationId="{A6D87845-294F-40CB-BC48-46455460D292}"/>
          </ac:spMkLst>
        </pc:spChg>
        <pc:spChg chg="add">
          <ac:chgData name="Kyle Allan" userId="f2614a2ef32610a1" providerId="LiveId" clId="{48BE5057-A1C4-4084-959D-49FF79F23096}" dt="2023-11-10T15:37:48.097" v="101" actId="26606"/>
          <ac:spMkLst>
            <pc:docMk/>
            <pc:sldMk cId="830751436" sldId="285"/>
            <ac:spMk id="16" creationId="{1E70A317-DCED-4E80-AA2D-467D8702E5CB}"/>
          </ac:spMkLst>
        </pc:spChg>
        <pc:spChg chg="add">
          <ac:chgData name="Kyle Allan" userId="f2614a2ef32610a1" providerId="LiveId" clId="{48BE5057-A1C4-4084-959D-49FF79F23096}" dt="2023-11-10T15:37:48.097" v="101" actId="26606"/>
          <ac:spMkLst>
            <pc:docMk/>
            <pc:sldMk cId="830751436" sldId="285"/>
            <ac:spMk id="18" creationId="{A6D87845-294F-40CB-BC48-46455460D292}"/>
          </ac:spMkLst>
        </pc:spChg>
        <pc:picChg chg="add del mod">
          <ac:chgData name="Kyle Allan" userId="f2614a2ef32610a1" providerId="LiveId" clId="{48BE5057-A1C4-4084-959D-49FF79F23096}" dt="2023-11-10T15:36:25.533" v="81"/>
          <ac:picMkLst>
            <pc:docMk/>
            <pc:sldMk cId="830751436" sldId="285"/>
            <ac:picMk id="3" creationId="{A4403832-1E8C-CF87-F2FF-85A8DA5CF1DF}"/>
          </ac:picMkLst>
        </pc:picChg>
        <pc:picChg chg="add del mod">
          <ac:chgData name="Kyle Allan" userId="f2614a2ef32610a1" providerId="LiveId" clId="{48BE5057-A1C4-4084-959D-49FF79F23096}" dt="2023-11-10T15:37:22.936" v="97" actId="21"/>
          <ac:picMkLst>
            <pc:docMk/>
            <pc:sldMk cId="830751436" sldId="285"/>
            <ac:picMk id="5" creationId="{7E7894FC-5D92-648A-0923-645420A366A1}"/>
          </ac:picMkLst>
        </pc:picChg>
        <pc:picChg chg="add del mod">
          <ac:chgData name="Kyle Allan" userId="f2614a2ef32610a1" providerId="LiveId" clId="{48BE5057-A1C4-4084-959D-49FF79F23096}" dt="2023-11-10T15:37:27.059" v="99" actId="21"/>
          <ac:picMkLst>
            <pc:docMk/>
            <pc:sldMk cId="830751436" sldId="285"/>
            <ac:picMk id="6" creationId="{DCC15592-1DA9-D09F-97A9-921C4B3972E6}"/>
          </ac:picMkLst>
        </pc:picChg>
        <pc:picChg chg="del">
          <ac:chgData name="Kyle Allan" userId="f2614a2ef32610a1" providerId="LiveId" clId="{48BE5057-A1C4-4084-959D-49FF79F23096}" dt="2023-11-10T15:36:23.086" v="79" actId="21"/>
          <ac:picMkLst>
            <pc:docMk/>
            <pc:sldMk cId="830751436" sldId="285"/>
            <ac:picMk id="8" creationId="{D2190C56-44BD-B390-DD5A-CB9DAC3A185B}"/>
          </ac:picMkLst>
        </pc:picChg>
        <pc:picChg chg="add mod">
          <ac:chgData name="Kyle Allan" userId="f2614a2ef32610a1" providerId="LiveId" clId="{48BE5057-A1C4-4084-959D-49FF79F23096}" dt="2023-11-10T15:37:48.097" v="101" actId="26606"/>
          <ac:picMkLst>
            <pc:docMk/>
            <pc:sldMk cId="830751436" sldId="285"/>
            <ac:picMk id="11" creationId="{5BD052A2-E490-4F57-FCD7-EADDF0DDD16F}"/>
          </ac:picMkLst>
        </pc:picChg>
      </pc:sldChg>
      <pc:sldChg chg="modSp add mod ord">
        <pc:chgData name="Kyle Allan" userId="f2614a2ef32610a1" providerId="LiveId" clId="{48BE5057-A1C4-4084-959D-49FF79F23096}" dt="2023-11-10T15:43:40.689" v="445" actId="20577"/>
        <pc:sldMkLst>
          <pc:docMk/>
          <pc:sldMk cId="1800320246" sldId="286"/>
        </pc:sldMkLst>
        <pc:spChg chg="mod">
          <ac:chgData name="Kyle Allan" userId="f2614a2ef32610a1" providerId="LiveId" clId="{48BE5057-A1C4-4084-959D-49FF79F23096}" dt="2023-11-10T15:40:19.429" v="132" actId="20577"/>
          <ac:spMkLst>
            <pc:docMk/>
            <pc:sldMk cId="1800320246" sldId="286"/>
            <ac:spMk id="2" creationId="{AF71F205-E8A9-4237-8AD2-ABD9BF694F3E}"/>
          </ac:spMkLst>
        </pc:spChg>
        <pc:spChg chg="mod">
          <ac:chgData name="Kyle Allan" userId="f2614a2ef32610a1" providerId="LiveId" clId="{48BE5057-A1C4-4084-959D-49FF79F23096}" dt="2023-11-10T15:43:40.689" v="445" actId="20577"/>
          <ac:spMkLst>
            <pc:docMk/>
            <pc:sldMk cId="1800320246" sldId="286"/>
            <ac:spMk id="4" creationId="{7082164E-61B8-8558-22A3-E8560FCEBB15}"/>
          </ac:spMkLst>
        </pc:spChg>
      </pc:sldChg>
      <pc:sldChg chg="delSp modSp add del mod">
        <pc:chgData name="Kyle Allan" userId="f2614a2ef32610a1" providerId="LiveId" clId="{48BE5057-A1C4-4084-959D-49FF79F23096}" dt="2023-11-10T15:38:27.065" v="106" actId="2696"/>
        <pc:sldMkLst>
          <pc:docMk/>
          <pc:sldMk cId="3098574179" sldId="286"/>
        </pc:sldMkLst>
        <pc:spChg chg="mod">
          <ac:chgData name="Kyle Allan" userId="f2614a2ef32610a1" providerId="LiveId" clId="{48BE5057-A1C4-4084-959D-49FF79F23096}" dt="2023-11-10T15:38:24.275" v="105" actId="1076"/>
          <ac:spMkLst>
            <pc:docMk/>
            <pc:sldMk cId="3098574179" sldId="286"/>
            <ac:spMk id="2" creationId="{AF71F205-E8A9-4237-8AD2-ABD9BF694F3E}"/>
          </ac:spMkLst>
        </pc:spChg>
        <pc:picChg chg="del">
          <ac:chgData name="Kyle Allan" userId="f2614a2ef32610a1" providerId="LiveId" clId="{48BE5057-A1C4-4084-959D-49FF79F23096}" dt="2023-11-10T15:38:20.486" v="103" actId="21"/>
          <ac:picMkLst>
            <pc:docMk/>
            <pc:sldMk cId="3098574179" sldId="286"/>
            <ac:picMk id="11" creationId="{5BD052A2-E490-4F57-FCD7-EADDF0DDD1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CS 2704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Kyle Allan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164E-61B8-8558-22A3-E8560FCE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 a country’s happiness index based on the rate of the country’s population having some formal education?</a:t>
            </a:r>
          </a:p>
        </p:txBody>
      </p:sp>
    </p:spTree>
    <p:extLst>
      <p:ext uri="{BB962C8B-B14F-4D97-AF65-F5344CB8AC3E}">
        <p14:creationId xmlns:p14="http://schemas.microsoft.com/office/powerpoint/2010/main" val="360109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164E-61B8-8558-22A3-E8560FCE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analysis aims to understand the link between a country’s formal education rate and its happiness index.</a:t>
            </a:r>
          </a:p>
          <a:p>
            <a:r>
              <a:rPr lang="en-CA" dirty="0"/>
              <a:t>The happiness index is used to measure satisfaction with life and it is based on several factors such as community, health, the feeling of happiness, and other factors.</a:t>
            </a:r>
          </a:p>
          <a:p>
            <a:r>
              <a:rPr lang="en-CA" dirty="0"/>
              <a:t>Formal education is an organized and structured system of education.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164E-61B8-8558-22A3-E8560FCE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happiness index of a country has a correlation with the rate of its population having </a:t>
            </a:r>
            <a:r>
              <a:rPr lang="en-CA"/>
              <a:t>some formal </a:t>
            </a:r>
            <a:r>
              <a:rPr lang="en-CA" dirty="0"/>
              <a:t>education.</a:t>
            </a:r>
          </a:p>
        </p:txBody>
      </p:sp>
    </p:spTree>
    <p:extLst>
      <p:ext uri="{BB962C8B-B14F-4D97-AF65-F5344CB8AC3E}">
        <p14:creationId xmlns:p14="http://schemas.microsoft.com/office/powerpoint/2010/main" val="123249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effectLst/>
              </a:rPr>
              <a:t>Formal education dataset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2190C56-44BD-B390-DD5A-CB9DAC3A18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7116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3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Happiness index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data&#10;&#10;Description automatically generated">
            <a:extLst>
              <a:ext uri="{FF2B5EF4-FFF2-40B4-BE49-F238E27FC236}">
                <a16:creationId xmlns:a16="http://schemas.microsoft.com/office/drawing/2014/main" id="{5BD052A2-E490-4F57-FCD7-EADDF0DDD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956300"/>
            <a:ext cx="6197668" cy="494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5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Guess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164E-61B8-8558-22A3-E8560FCE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guess that there will be a correlation between a county’s happiness index and its rate of formal education.</a:t>
            </a:r>
          </a:p>
          <a:p>
            <a:r>
              <a:rPr lang="en-CA" dirty="0"/>
              <a:t>The higher rate of formal education will correlate with a higher happiness index and the opposite will be observed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1800320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{F13DB05F-170B-4CDC-9856-7A29A06FA0AD}tf11665031_win32</Template>
  <TotalTime>43</TotalTime>
  <Words>157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Arial Nova Light</vt:lpstr>
      <vt:lpstr>Wingdings 2</vt:lpstr>
      <vt:lpstr>SlateVTI</vt:lpstr>
      <vt:lpstr>CS 2704 Project</vt:lpstr>
      <vt:lpstr>Question</vt:lpstr>
      <vt:lpstr>Background</vt:lpstr>
      <vt:lpstr>Hypothesis</vt:lpstr>
      <vt:lpstr>Formal education dataset</vt:lpstr>
      <vt:lpstr>Happiness index dataset</vt:lpstr>
      <vt:lpstr>Guess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2704 Project</dc:title>
  <dc:creator>Kyle Allan</dc:creator>
  <cp:lastModifiedBy>Kyle Allan</cp:lastModifiedBy>
  <cp:revision>1</cp:revision>
  <dcterms:created xsi:type="dcterms:W3CDTF">2023-11-10T15:10:27Z</dcterms:created>
  <dcterms:modified xsi:type="dcterms:W3CDTF">2023-11-10T15:53:43Z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