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F3BDC-7477-4903-8BD7-B97BCD8E30A0}" v="15" dt="2024-12-03T19:31:49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Allan" userId="f2614a2ef32610a1" providerId="LiveId" clId="{C9DF3BDC-7477-4903-8BD7-B97BCD8E30A0}"/>
    <pc:docChg chg="undo custSel addSld delSld modSld sldOrd">
      <pc:chgData name="Kyle Allan" userId="f2614a2ef32610a1" providerId="LiveId" clId="{C9DF3BDC-7477-4903-8BD7-B97BCD8E30A0}" dt="2024-12-04T15:02:40.493" v="2030"/>
      <pc:docMkLst>
        <pc:docMk/>
      </pc:docMkLst>
      <pc:sldChg chg="del">
        <pc:chgData name="Kyle Allan" userId="f2614a2ef32610a1" providerId="LiveId" clId="{C9DF3BDC-7477-4903-8BD7-B97BCD8E30A0}" dt="2024-12-02T18:43:52.387" v="1" actId="47"/>
        <pc:sldMkLst>
          <pc:docMk/>
          <pc:sldMk cId="3950241993" sldId="256"/>
        </pc:sldMkLst>
      </pc:sldChg>
      <pc:sldChg chg="add">
        <pc:chgData name="Kyle Allan" userId="f2614a2ef32610a1" providerId="LiveId" clId="{C9DF3BDC-7477-4903-8BD7-B97BCD8E30A0}" dt="2024-12-02T18:43:49.447" v="0"/>
        <pc:sldMkLst>
          <pc:docMk/>
          <pc:sldMk cId="520629273" sldId="257"/>
        </pc:sldMkLst>
      </pc:sldChg>
      <pc:sldChg chg="modSp add mod">
        <pc:chgData name="Kyle Allan" userId="f2614a2ef32610a1" providerId="LiveId" clId="{C9DF3BDC-7477-4903-8BD7-B97BCD8E30A0}" dt="2024-12-02T19:01:43.393" v="134" actId="20577"/>
        <pc:sldMkLst>
          <pc:docMk/>
          <pc:sldMk cId="2412853335" sldId="258"/>
        </pc:sldMkLst>
        <pc:spChg chg="mod">
          <ac:chgData name="Kyle Allan" userId="f2614a2ef32610a1" providerId="LiveId" clId="{C9DF3BDC-7477-4903-8BD7-B97BCD8E30A0}" dt="2024-12-02T19:01:43.393" v="134" actId="20577"/>
          <ac:spMkLst>
            <pc:docMk/>
            <pc:sldMk cId="2412853335" sldId="258"/>
            <ac:spMk id="3" creationId="{13FE1BF4-A06D-EA44-EF6D-110798E4B5ED}"/>
          </ac:spMkLst>
        </pc:spChg>
      </pc:sldChg>
      <pc:sldChg chg="addSp delSp modSp new mod">
        <pc:chgData name="Kyle Allan" userId="f2614a2ef32610a1" providerId="LiveId" clId="{C9DF3BDC-7477-4903-8BD7-B97BCD8E30A0}" dt="2024-12-02T21:10:18.246" v="945" actId="1076"/>
        <pc:sldMkLst>
          <pc:docMk/>
          <pc:sldMk cId="1312611174" sldId="259"/>
        </pc:sldMkLst>
        <pc:spChg chg="mod">
          <ac:chgData name="Kyle Allan" userId="f2614a2ef32610a1" providerId="LiveId" clId="{C9DF3BDC-7477-4903-8BD7-B97BCD8E30A0}" dt="2024-12-02T20:34:33.806" v="835" actId="20577"/>
          <ac:spMkLst>
            <pc:docMk/>
            <pc:sldMk cId="1312611174" sldId="259"/>
            <ac:spMk id="2" creationId="{8CC12C2D-D9C5-ABB2-BA2A-8285C6B67756}"/>
          </ac:spMkLst>
        </pc:spChg>
        <pc:spChg chg="del">
          <ac:chgData name="Kyle Allan" userId="f2614a2ef32610a1" providerId="LiveId" clId="{C9DF3BDC-7477-4903-8BD7-B97BCD8E30A0}" dt="2024-12-02T18:57:05.306" v="52" actId="22"/>
          <ac:spMkLst>
            <pc:docMk/>
            <pc:sldMk cId="1312611174" sldId="259"/>
            <ac:spMk id="3" creationId="{E5B5A572-135F-216C-9480-88D4CD062F0A}"/>
          </ac:spMkLst>
        </pc:spChg>
        <pc:spChg chg="add del mod">
          <ac:chgData name="Kyle Allan" userId="f2614a2ef32610a1" providerId="LiveId" clId="{C9DF3BDC-7477-4903-8BD7-B97BCD8E30A0}" dt="2024-12-02T19:01:39.765" v="131"/>
          <ac:spMkLst>
            <pc:docMk/>
            <pc:sldMk cId="1312611174" sldId="259"/>
            <ac:spMk id="6" creationId="{26FEB97B-D747-72FD-A888-E8D1BF900CC4}"/>
          </ac:spMkLst>
        </pc:spChg>
        <pc:spChg chg="add mod">
          <ac:chgData name="Kyle Allan" userId="f2614a2ef32610a1" providerId="LiveId" clId="{C9DF3BDC-7477-4903-8BD7-B97BCD8E30A0}" dt="2024-12-02T21:10:10.344" v="943" actId="14100"/>
          <ac:spMkLst>
            <pc:docMk/>
            <pc:sldMk cId="1312611174" sldId="259"/>
            <ac:spMk id="7" creationId="{2D208795-EEF4-10AC-73A3-ECE80117A053}"/>
          </ac:spMkLst>
        </pc:spChg>
        <pc:spChg chg="add mod">
          <ac:chgData name="Kyle Allan" userId="f2614a2ef32610a1" providerId="LiveId" clId="{C9DF3BDC-7477-4903-8BD7-B97BCD8E30A0}" dt="2024-12-02T21:10:16.441" v="944" actId="1076"/>
          <ac:spMkLst>
            <pc:docMk/>
            <pc:sldMk cId="1312611174" sldId="259"/>
            <ac:spMk id="8" creationId="{92B31D4B-B0A3-E9FA-D404-C96B3965B788}"/>
          </ac:spMkLst>
        </pc:spChg>
        <pc:picChg chg="add mod ord">
          <ac:chgData name="Kyle Allan" userId="f2614a2ef32610a1" providerId="LiveId" clId="{C9DF3BDC-7477-4903-8BD7-B97BCD8E30A0}" dt="2024-12-02T21:10:04.078" v="941" actId="1076"/>
          <ac:picMkLst>
            <pc:docMk/>
            <pc:sldMk cId="1312611174" sldId="259"/>
            <ac:picMk id="5" creationId="{B80F5C38-DC32-2C63-75D1-44F76E4CF737}"/>
          </ac:picMkLst>
        </pc:picChg>
        <pc:picChg chg="add mod">
          <ac:chgData name="Kyle Allan" userId="f2614a2ef32610a1" providerId="LiveId" clId="{C9DF3BDC-7477-4903-8BD7-B97BCD8E30A0}" dt="2024-12-02T20:04:32.202" v="714" actId="1076"/>
          <ac:picMkLst>
            <pc:docMk/>
            <pc:sldMk cId="1312611174" sldId="259"/>
            <ac:picMk id="10" creationId="{02F77ECF-AB8E-EEE8-A845-87BF147D1A11}"/>
          </ac:picMkLst>
        </pc:picChg>
        <pc:picChg chg="add mod">
          <ac:chgData name="Kyle Allan" userId="f2614a2ef32610a1" providerId="LiveId" clId="{C9DF3BDC-7477-4903-8BD7-B97BCD8E30A0}" dt="2024-12-02T20:05:09.718" v="720" actId="1076"/>
          <ac:picMkLst>
            <pc:docMk/>
            <pc:sldMk cId="1312611174" sldId="259"/>
            <ac:picMk id="12" creationId="{9E7CAB8F-3ACB-ECCE-6CA0-AD1A8934FFD3}"/>
          </ac:picMkLst>
        </pc:picChg>
        <pc:picChg chg="add mod">
          <ac:chgData name="Kyle Allan" userId="f2614a2ef32610a1" providerId="LiveId" clId="{C9DF3BDC-7477-4903-8BD7-B97BCD8E30A0}" dt="2024-12-02T21:10:18.246" v="945" actId="1076"/>
          <ac:picMkLst>
            <pc:docMk/>
            <pc:sldMk cId="1312611174" sldId="259"/>
            <ac:picMk id="14" creationId="{55A1A3BD-E89E-9F65-37D8-E60477272ACD}"/>
          </ac:picMkLst>
        </pc:picChg>
        <pc:picChg chg="add mod">
          <ac:chgData name="Kyle Allan" userId="f2614a2ef32610a1" providerId="LiveId" clId="{C9DF3BDC-7477-4903-8BD7-B97BCD8E30A0}" dt="2024-12-02T20:05:07.565" v="719" actId="1076"/>
          <ac:picMkLst>
            <pc:docMk/>
            <pc:sldMk cId="1312611174" sldId="259"/>
            <ac:picMk id="16" creationId="{D7E6B689-D75A-7435-C6B4-45D0B3BB393C}"/>
          </ac:picMkLst>
        </pc:picChg>
      </pc:sldChg>
      <pc:sldChg chg="addSp modSp new mod">
        <pc:chgData name="Kyle Allan" userId="f2614a2ef32610a1" providerId="LiveId" clId="{C9DF3BDC-7477-4903-8BD7-B97BCD8E30A0}" dt="2024-12-02T21:59:24.764" v="1418" actId="20577"/>
        <pc:sldMkLst>
          <pc:docMk/>
          <pc:sldMk cId="1031832432" sldId="260"/>
        </pc:sldMkLst>
        <pc:spChg chg="mod">
          <ac:chgData name="Kyle Allan" userId="f2614a2ef32610a1" providerId="LiveId" clId="{C9DF3BDC-7477-4903-8BD7-B97BCD8E30A0}" dt="2024-12-02T19:25:50.363" v="190" actId="20577"/>
          <ac:spMkLst>
            <pc:docMk/>
            <pc:sldMk cId="1031832432" sldId="260"/>
            <ac:spMk id="2" creationId="{3939EF8A-9093-75F3-0E3A-18B2A3E62DD7}"/>
          </ac:spMkLst>
        </pc:spChg>
        <pc:spChg chg="mod">
          <ac:chgData name="Kyle Allan" userId="f2614a2ef32610a1" providerId="LiveId" clId="{C9DF3BDC-7477-4903-8BD7-B97BCD8E30A0}" dt="2024-12-02T21:59:24.764" v="1418" actId="20577"/>
          <ac:spMkLst>
            <pc:docMk/>
            <pc:sldMk cId="1031832432" sldId="260"/>
            <ac:spMk id="3" creationId="{D610F943-B0C0-A976-9247-2C058EE65350}"/>
          </ac:spMkLst>
        </pc:spChg>
        <pc:picChg chg="add mod">
          <ac:chgData name="Kyle Allan" userId="f2614a2ef32610a1" providerId="LiveId" clId="{C9DF3BDC-7477-4903-8BD7-B97BCD8E30A0}" dt="2024-12-02T19:32:16.181" v="419" actId="1076"/>
          <ac:picMkLst>
            <pc:docMk/>
            <pc:sldMk cId="1031832432" sldId="260"/>
            <ac:picMk id="5" creationId="{33E58B03-8127-69F2-3E9E-63AA651A141B}"/>
          </ac:picMkLst>
        </pc:picChg>
      </pc:sldChg>
      <pc:sldChg chg="addSp delSp modSp new del mod ord">
        <pc:chgData name="Kyle Allan" userId="f2614a2ef32610a1" providerId="LiveId" clId="{C9DF3BDC-7477-4903-8BD7-B97BCD8E30A0}" dt="2024-12-02T21:41:59.286" v="1353" actId="2696"/>
        <pc:sldMkLst>
          <pc:docMk/>
          <pc:sldMk cId="3026352915" sldId="261"/>
        </pc:sldMkLst>
        <pc:spChg chg="mod">
          <ac:chgData name="Kyle Allan" userId="f2614a2ef32610a1" providerId="LiveId" clId="{C9DF3BDC-7477-4903-8BD7-B97BCD8E30A0}" dt="2024-12-02T20:41:04.286" v="891" actId="20577"/>
          <ac:spMkLst>
            <pc:docMk/>
            <pc:sldMk cId="3026352915" sldId="261"/>
            <ac:spMk id="2" creationId="{678F3625-2058-4B4A-2DEC-B904D979C71E}"/>
          </ac:spMkLst>
        </pc:spChg>
        <pc:spChg chg="del">
          <ac:chgData name="Kyle Allan" userId="f2614a2ef32610a1" providerId="LiveId" clId="{C9DF3BDC-7477-4903-8BD7-B97BCD8E30A0}" dt="2024-12-02T19:52:11.183" v="606" actId="22"/>
          <ac:spMkLst>
            <pc:docMk/>
            <pc:sldMk cId="3026352915" sldId="261"/>
            <ac:spMk id="3" creationId="{EDBD012A-0592-3C76-34AA-1B85D797A5EF}"/>
          </ac:spMkLst>
        </pc:spChg>
        <pc:picChg chg="add del">
          <ac:chgData name="Kyle Allan" userId="f2614a2ef32610a1" providerId="LiveId" clId="{C9DF3BDC-7477-4903-8BD7-B97BCD8E30A0}" dt="2024-12-02T19:52:12.982" v="607" actId="21"/>
          <ac:picMkLst>
            <pc:docMk/>
            <pc:sldMk cId="3026352915" sldId="261"/>
            <ac:picMk id="5" creationId="{3F4EACA4-0650-CE17-43EA-095A985293D0}"/>
          </ac:picMkLst>
        </pc:picChg>
        <pc:picChg chg="add mod ord">
          <ac:chgData name="Kyle Allan" userId="f2614a2ef32610a1" providerId="LiveId" clId="{C9DF3BDC-7477-4903-8BD7-B97BCD8E30A0}" dt="2024-12-02T20:56:14.545" v="901" actId="1076"/>
          <ac:picMkLst>
            <pc:docMk/>
            <pc:sldMk cId="3026352915" sldId="261"/>
            <ac:picMk id="7" creationId="{13699733-6CA1-7FF6-40EC-DF5DA311EB13}"/>
          </ac:picMkLst>
        </pc:picChg>
        <pc:picChg chg="add mod">
          <ac:chgData name="Kyle Allan" userId="f2614a2ef32610a1" providerId="LiveId" clId="{C9DF3BDC-7477-4903-8BD7-B97BCD8E30A0}" dt="2024-12-02T20:56:20.121" v="906" actId="1076"/>
          <ac:picMkLst>
            <pc:docMk/>
            <pc:sldMk cId="3026352915" sldId="261"/>
            <ac:picMk id="9" creationId="{6ECAEA11-1B3E-7545-7385-D3CDAF00A647}"/>
          </ac:picMkLst>
        </pc:picChg>
        <pc:picChg chg="add mod">
          <ac:chgData name="Kyle Allan" userId="f2614a2ef32610a1" providerId="LiveId" clId="{C9DF3BDC-7477-4903-8BD7-B97BCD8E30A0}" dt="2024-12-02T20:56:15.705" v="902" actId="1076"/>
          <ac:picMkLst>
            <pc:docMk/>
            <pc:sldMk cId="3026352915" sldId="261"/>
            <ac:picMk id="11" creationId="{94BA9328-7CBD-C723-D166-6C09296C8E61}"/>
          </ac:picMkLst>
        </pc:picChg>
        <pc:picChg chg="add mod">
          <ac:chgData name="Kyle Allan" userId="f2614a2ef32610a1" providerId="LiveId" clId="{C9DF3BDC-7477-4903-8BD7-B97BCD8E30A0}" dt="2024-12-02T20:56:18.903" v="905" actId="1076"/>
          <ac:picMkLst>
            <pc:docMk/>
            <pc:sldMk cId="3026352915" sldId="261"/>
            <ac:picMk id="13" creationId="{ABB56048-F3D1-AAC3-90E9-C0E208D7838D}"/>
          </ac:picMkLst>
        </pc:picChg>
        <pc:picChg chg="add mod">
          <ac:chgData name="Kyle Allan" userId="f2614a2ef32610a1" providerId="LiveId" clId="{C9DF3BDC-7477-4903-8BD7-B97BCD8E30A0}" dt="2024-12-02T20:56:16.809" v="903" actId="1076"/>
          <ac:picMkLst>
            <pc:docMk/>
            <pc:sldMk cId="3026352915" sldId="261"/>
            <ac:picMk id="15" creationId="{16B26F33-93B9-4F16-457C-E9005CE3DDC5}"/>
          </ac:picMkLst>
        </pc:picChg>
        <pc:picChg chg="add mod">
          <ac:chgData name="Kyle Allan" userId="f2614a2ef32610a1" providerId="LiveId" clId="{C9DF3BDC-7477-4903-8BD7-B97BCD8E30A0}" dt="2024-12-02T20:56:17.652" v="904" actId="1076"/>
          <ac:picMkLst>
            <pc:docMk/>
            <pc:sldMk cId="3026352915" sldId="261"/>
            <ac:picMk id="17" creationId="{2AB17879-6062-50FE-36E0-37BCA2F0EFD6}"/>
          </ac:picMkLst>
        </pc:picChg>
        <pc:picChg chg="add mod">
          <ac:chgData name="Kyle Allan" userId="f2614a2ef32610a1" providerId="LiveId" clId="{C9DF3BDC-7477-4903-8BD7-B97BCD8E30A0}" dt="2024-12-02T20:56:28.553" v="908" actId="1076"/>
          <ac:picMkLst>
            <pc:docMk/>
            <pc:sldMk cId="3026352915" sldId="261"/>
            <ac:picMk id="19" creationId="{85A4488B-6CF3-8625-BDD2-057E7B5B6058}"/>
          </ac:picMkLst>
        </pc:picChg>
        <pc:picChg chg="add mod">
          <ac:chgData name="Kyle Allan" userId="f2614a2ef32610a1" providerId="LiveId" clId="{C9DF3BDC-7477-4903-8BD7-B97BCD8E30A0}" dt="2024-12-02T20:56:35.897" v="910" actId="1076"/>
          <ac:picMkLst>
            <pc:docMk/>
            <pc:sldMk cId="3026352915" sldId="261"/>
            <ac:picMk id="21" creationId="{23A735E5-A05B-4F2E-DD1E-AF4A6DF3E428}"/>
          </ac:picMkLst>
        </pc:picChg>
      </pc:sldChg>
      <pc:sldChg chg="addSp modSp new mod">
        <pc:chgData name="Kyle Allan" userId="f2614a2ef32610a1" providerId="LiveId" clId="{C9DF3BDC-7477-4903-8BD7-B97BCD8E30A0}" dt="2024-12-04T15:02:40.493" v="2030"/>
        <pc:sldMkLst>
          <pc:docMk/>
          <pc:sldMk cId="728337910" sldId="262"/>
        </pc:sldMkLst>
        <pc:spChg chg="mod">
          <ac:chgData name="Kyle Allan" userId="f2614a2ef32610a1" providerId="LiveId" clId="{C9DF3BDC-7477-4903-8BD7-B97BCD8E30A0}" dt="2024-12-02T20:34:16.430" v="823" actId="20577"/>
          <ac:spMkLst>
            <pc:docMk/>
            <pc:sldMk cId="728337910" sldId="262"/>
            <ac:spMk id="2" creationId="{3DCF2D78-E64C-8BEF-E7D6-26B5865DD4BC}"/>
          </ac:spMkLst>
        </pc:spChg>
        <pc:spChg chg="mod">
          <ac:chgData name="Kyle Allan" userId="f2614a2ef32610a1" providerId="LiveId" clId="{C9DF3BDC-7477-4903-8BD7-B97BCD8E30A0}" dt="2024-12-04T15:02:40.493" v="2030"/>
          <ac:spMkLst>
            <pc:docMk/>
            <pc:sldMk cId="728337910" sldId="262"/>
            <ac:spMk id="3" creationId="{7994329E-E251-09BC-5E67-B08DAD89B1C3}"/>
          </ac:spMkLst>
        </pc:spChg>
        <pc:picChg chg="add mod">
          <ac:chgData name="Kyle Allan" userId="f2614a2ef32610a1" providerId="LiveId" clId="{C9DF3BDC-7477-4903-8BD7-B97BCD8E30A0}" dt="2024-12-03T17:40:15.522" v="1523" actId="1076"/>
          <ac:picMkLst>
            <pc:docMk/>
            <pc:sldMk cId="728337910" sldId="262"/>
            <ac:picMk id="5" creationId="{B3ECC93E-6C23-C99A-8D08-80932FFF6933}"/>
          </ac:picMkLst>
        </pc:picChg>
        <pc:picChg chg="add mod">
          <ac:chgData name="Kyle Allan" userId="f2614a2ef32610a1" providerId="LiveId" clId="{C9DF3BDC-7477-4903-8BD7-B97BCD8E30A0}" dt="2024-12-03T17:40:27.152" v="1529" actId="1076"/>
          <ac:picMkLst>
            <pc:docMk/>
            <pc:sldMk cId="728337910" sldId="262"/>
            <ac:picMk id="7" creationId="{D97783E3-E59C-CC3A-083C-7738F847F096}"/>
          </ac:picMkLst>
        </pc:picChg>
      </pc:sldChg>
      <pc:sldChg chg="addSp delSp modSp new mod ord">
        <pc:chgData name="Kyle Allan" userId="f2614a2ef32610a1" providerId="LiveId" clId="{C9DF3BDC-7477-4903-8BD7-B97BCD8E30A0}" dt="2024-12-03T19:32:01.486" v="2019" actId="20577"/>
        <pc:sldMkLst>
          <pc:docMk/>
          <pc:sldMk cId="47577088" sldId="263"/>
        </pc:sldMkLst>
        <pc:spChg chg="mod">
          <ac:chgData name="Kyle Allan" userId="f2614a2ef32610a1" providerId="LiveId" clId="{C9DF3BDC-7477-4903-8BD7-B97BCD8E30A0}" dt="2024-12-02T20:57:22.623" v="938" actId="20577"/>
          <ac:spMkLst>
            <pc:docMk/>
            <pc:sldMk cId="47577088" sldId="263"/>
            <ac:spMk id="2" creationId="{5090F238-74C3-B5CE-E1F2-3D3356F360E2}"/>
          </ac:spMkLst>
        </pc:spChg>
        <pc:spChg chg="del">
          <ac:chgData name="Kyle Allan" userId="f2614a2ef32610a1" providerId="LiveId" clId="{C9DF3BDC-7477-4903-8BD7-B97BCD8E30A0}" dt="2024-12-02T21:16:47.418" v="946" actId="3680"/>
          <ac:spMkLst>
            <pc:docMk/>
            <pc:sldMk cId="47577088" sldId="263"/>
            <ac:spMk id="3" creationId="{7798EE02-17D7-9D66-5BEB-723F9DDE7607}"/>
          </ac:spMkLst>
        </pc:spChg>
        <pc:graphicFrameChg chg="add mod ord modGraphic">
          <ac:chgData name="Kyle Allan" userId="f2614a2ef32610a1" providerId="LiveId" clId="{C9DF3BDC-7477-4903-8BD7-B97BCD8E30A0}" dt="2024-12-03T19:32:01.486" v="2019" actId="20577"/>
          <ac:graphicFrameMkLst>
            <pc:docMk/>
            <pc:sldMk cId="47577088" sldId="263"/>
            <ac:graphicFrameMk id="4" creationId="{E5FD8B12-CD91-C246-A31E-F73DF2E4B284}"/>
          </ac:graphicFrameMkLst>
        </pc:graphicFrameChg>
      </pc:sldChg>
      <pc:sldChg chg="addSp modSp new mod">
        <pc:chgData name="Kyle Allan" userId="f2614a2ef32610a1" providerId="LiveId" clId="{C9DF3BDC-7477-4903-8BD7-B97BCD8E30A0}" dt="2024-12-03T17:48:20.560" v="1559" actId="20577"/>
        <pc:sldMkLst>
          <pc:docMk/>
          <pc:sldMk cId="644235330" sldId="264"/>
        </pc:sldMkLst>
        <pc:spChg chg="mod">
          <ac:chgData name="Kyle Allan" userId="f2614a2ef32610a1" providerId="LiveId" clId="{C9DF3BDC-7477-4903-8BD7-B97BCD8E30A0}" dt="2024-12-02T21:37:19.454" v="1330" actId="20577"/>
          <ac:spMkLst>
            <pc:docMk/>
            <pc:sldMk cId="644235330" sldId="264"/>
            <ac:spMk id="2" creationId="{BBF16A60-80BF-E47F-83E3-134CBEE2C9B1}"/>
          </ac:spMkLst>
        </pc:spChg>
        <pc:spChg chg="mod">
          <ac:chgData name="Kyle Allan" userId="f2614a2ef32610a1" providerId="LiveId" clId="{C9DF3BDC-7477-4903-8BD7-B97BCD8E30A0}" dt="2024-12-03T17:48:20.560" v="1559" actId="20577"/>
          <ac:spMkLst>
            <pc:docMk/>
            <pc:sldMk cId="644235330" sldId="264"/>
            <ac:spMk id="3" creationId="{7E03801F-8F57-5888-B65E-15216CF41E23}"/>
          </ac:spMkLst>
        </pc:spChg>
        <pc:picChg chg="add mod">
          <ac:chgData name="Kyle Allan" userId="f2614a2ef32610a1" providerId="LiveId" clId="{C9DF3BDC-7477-4903-8BD7-B97BCD8E30A0}" dt="2024-12-02T21:39:24.980" v="1342" actId="14100"/>
          <ac:picMkLst>
            <pc:docMk/>
            <pc:sldMk cId="644235330" sldId="264"/>
            <ac:picMk id="5" creationId="{0DA6546A-8C2E-32BF-E194-0757370FBAFA}"/>
          </ac:picMkLst>
        </pc:picChg>
      </pc:sldChg>
      <pc:sldChg chg="modSp new mod">
        <pc:chgData name="Kyle Allan" userId="f2614a2ef32610a1" providerId="LiveId" clId="{C9DF3BDC-7477-4903-8BD7-B97BCD8E30A0}" dt="2024-12-03T19:16:28.990" v="1899"/>
        <pc:sldMkLst>
          <pc:docMk/>
          <pc:sldMk cId="2390142859" sldId="265"/>
        </pc:sldMkLst>
        <pc:spChg chg="mod">
          <ac:chgData name="Kyle Allan" userId="f2614a2ef32610a1" providerId="LiveId" clId="{C9DF3BDC-7477-4903-8BD7-B97BCD8E30A0}" dt="2024-12-02T21:53:19.747" v="1371" actId="20577"/>
          <ac:spMkLst>
            <pc:docMk/>
            <pc:sldMk cId="2390142859" sldId="265"/>
            <ac:spMk id="2" creationId="{B47C7BED-6A46-7218-E1DA-B1253ACF4CDA}"/>
          </ac:spMkLst>
        </pc:spChg>
        <pc:spChg chg="mod">
          <ac:chgData name="Kyle Allan" userId="f2614a2ef32610a1" providerId="LiveId" clId="{C9DF3BDC-7477-4903-8BD7-B97BCD8E30A0}" dt="2024-12-03T19:16:28.990" v="1899"/>
          <ac:spMkLst>
            <pc:docMk/>
            <pc:sldMk cId="2390142859" sldId="265"/>
            <ac:spMk id="3" creationId="{35FA808C-8362-B932-5632-0800732EC3AD}"/>
          </ac:spMkLst>
        </pc:spChg>
      </pc:sldChg>
      <pc:sldChg chg="new del">
        <pc:chgData name="Kyle Allan" userId="f2614a2ef32610a1" providerId="LiveId" clId="{C9DF3BDC-7477-4903-8BD7-B97BCD8E30A0}" dt="2024-12-03T16:47:38.558" v="1420" actId="680"/>
        <pc:sldMkLst>
          <pc:docMk/>
          <pc:sldMk cId="383838505" sldId="266"/>
        </pc:sldMkLst>
      </pc:sldChg>
      <pc:sldChg chg="modSp new mod">
        <pc:chgData name="Kyle Allan" userId="f2614a2ef32610a1" providerId="LiveId" clId="{C9DF3BDC-7477-4903-8BD7-B97BCD8E30A0}" dt="2024-12-03T19:01:14.427" v="1883" actId="27636"/>
        <pc:sldMkLst>
          <pc:docMk/>
          <pc:sldMk cId="1464276821" sldId="266"/>
        </pc:sldMkLst>
        <pc:spChg chg="mod">
          <ac:chgData name="Kyle Allan" userId="f2614a2ef32610a1" providerId="LiveId" clId="{C9DF3BDC-7477-4903-8BD7-B97BCD8E30A0}" dt="2024-12-03T18:39:47.235" v="1570" actId="20577"/>
          <ac:spMkLst>
            <pc:docMk/>
            <pc:sldMk cId="1464276821" sldId="266"/>
            <ac:spMk id="2" creationId="{CBC705E9-7204-5B87-4AC9-365635545DDE}"/>
          </ac:spMkLst>
        </pc:spChg>
        <pc:spChg chg="mod">
          <ac:chgData name="Kyle Allan" userId="f2614a2ef32610a1" providerId="LiveId" clId="{C9DF3BDC-7477-4903-8BD7-B97BCD8E30A0}" dt="2024-12-03T19:01:14.427" v="1883" actId="27636"/>
          <ac:spMkLst>
            <pc:docMk/>
            <pc:sldMk cId="1464276821" sldId="266"/>
            <ac:spMk id="3" creationId="{C537E3EA-2B2D-54AF-D09B-AE7F3EBBB7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3279-3C99-847A-6B36-8BF955578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DD1AE-012F-B49A-8078-99E568F34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8C3F-B13C-526D-F04D-3BA9EECF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8D16-57E3-7B38-1602-4B511DC4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45EB-D72A-DF84-3FB2-059322A8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4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16C-D037-02B7-05EB-6D57E56B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E9A7-04FB-4F3D-9DA5-68E0D53D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BC7C-16E2-A662-560B-FA66DD38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8127-17FF-93F8-9DD8-C1DBA05A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8A45-4A3B-AA64-FDCB-32AFBDEA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91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89F20-15ED-30BE-832F-93507022A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0F344-8F5E-9601-40A8-7615960F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F4AA-7106-105F-DCAF-1DF83E0D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E412-EE05-1EEB-7349-BD7B54F4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22DC-7C70-3DEB-BB5D-6567E8D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4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28B-4375-44A4-AF6B-837EE567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288C-38DB-9F92-023A-55AD2ACD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CBAC-D4AC-CCBA-55C3-B85FE8ED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780B-9A44-D28A-16B5-1BA3700F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2A74-14E8-6860-68AD-1507B31A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4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2318-EF35-EC53-87C6-896CFBDC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83A4-4878-1DFA-A9FD-AF2380DF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79F3-DCE9-3C69-28B9-D81115F8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14F6-85CC-9F5A-55B7-E8375698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581A-F383-80E3-3345-220B4D35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3255-559B-528A-535A-A72068F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6CC2-E496-3610-CEBE-387AF4F24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D2D96-2600-0B8D-EF7E-B275E765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4458F-579E-A50B-8DEA-AAD31015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986F-F4FF-BD57-8D58-C5C11B9A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01D2-F377-DAC5-A19B-9FBFC341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8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D7AD-DD10-0038-F96C-A9B87E0A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2960-A457-D2F4-096F-C9743C50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8A92-D34B-FE2B-5C34-4BB7464A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6C732-FA94-584E-CFB1-999B78D2D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85D96-F45A-4B14-A501-F8878C56C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93460-7766-ED6C-DE23-DBFB54CD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C5C36-8730-96D3-0EA9-9F6DDC84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1AE4E-5966-3369-A190-51313FDA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9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7436-37A5-57C7-67E4-3DBF7AF4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F69A-4EEC-BCDE-365D-A46E350F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043F1-B924-9AA4-BE2F-E52AA0CE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B39DE-114A-0E5A-08EB-A15C06D4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8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42BF9-26C4-721E-F5DC-AFB8C7BC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580B3-54B5-9CCA-0B82-386A27B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CB84E-B50D-ADE3-23FB-6BC0C7D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71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65EB-D0CF-E036-DC7D-BCCD325D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FC78-9443-CE80-81A7-29609CBE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08FD0-7AE4-13A4-27AE-C0B09437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C959F-6439-2204-8A4E-914106D9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85249-75D4-F5A3-5E5C-52C8AF14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BBDE-4CF8-CC95-FEB6-F3967131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31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B9C0-910E-A665-D7F1-D5E65E5A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F897E-595B-A200-CD61-007E4294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8B685-4D44-DEEC-A76F-5B00B3AC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0433-9376-2E4D-02AC-F0BD2440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20ECB-8D04-487B-0764-E7D3A8B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2AD2D-B2B8-7971-253C-3F6CACF5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8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A2F07-34F6-F93F-94B6-93240CC5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1DDA-0BCB-1811-3547-CAD1EFE2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21E6A-9E4E-FEA8-1F88-A4D4A5D92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016A8-8A11-45B7-9F97-E4F9D8B95699}" type="datetimeFigureOut">
              <a:rPr lang="en-CA" smtClean="0"/>
              <a:t>2024-12-04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CD0C-15A6-4B06-11EA-B1D83C393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44E7-F770-C8FE-2E29-4971A4726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9987D-DC8E-495F-9E41-07247D35B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1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ckdAwe/Python-BPlusTr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ED33-6EDF-92D7-8510-BAE1F55A7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Database With B+ Tree Index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5F44-3088-4D42-AB04-3688C4A91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4525 Advanced Database Management</a:t>
            </a:r>
          </a:p>
          <a:p>
            <a:r>
              <a:rPr lang="en-US" dirty="0"/>
              <a:t>Kyle Allan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6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4C6C-0179-B80F-3675-9655F5FC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1BF4-A06D-EA44-EF6D-110798E4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Built a Time-Series Database in SQL that stores and retrieves data</a:t>
            </a:r>
          </a:p>
          <a:p>
            <a:endParaRPr lang="en-US" sz="3200" dirty="0"/>
          </a:p>
          <a:p>
            <a:r>
              <a:rPr lang="en-US" sz="3200" dirty="0"/>
              <a:t>Implemented a B+ tree for storing and retrieving time-series data</a:t>
            </a:r>
          </a:p>
          <a:p>
            <a:endParaRPr lang="en-US" sz="3200" dirty="0"/>
          </a:p>
          <a:p>
            <a:r>
              <a:rPr lang="en-US" sz="3200" dirty="0"/>
              <a:t>Built an API for the B+ Tree</a:t>
            </a:r>
          </a:p>
          <a:p>
            <a:endParaRPr lang="en-US" sz="3200" dirty="0"/>
          </a:p>
          <a:p>
            <a:r>
              <a:rPr lang="en-US" sz="3200" dirty="0"/>
              <a:t>Compared the query performance of the B+ tree vs SQL database</a:t>
            </a:r>
          </a:p>
        </p:txBody>
      </p:sp>
    </p:spTree>
    <p:extLst>
      <p:ext uri="{BB962C8B-B14F-4D97-AF65-F5344CB8AC3E}">
        <p14:creationId xmlns:p14="http://schemas.microsoft.com/office/powerpoint/2010/main" val="241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EF8A-9093-75F3-0E3A-18B2A3E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F943-B0C0-A976-9247-2C058EE6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a csv using python that holds 150 000 entries of time and temperature data and another holding 15 000 entries</a:t>
            </a:r>
          </a:p>
          <a:p>
            <a:endParaRPr lang="en-US" dirty="0"/>
          </a:p>
          <a:p>
            <a:pPr lvl="1"/>
            <a:r>
              <a:rPr lang="en-US" dirty="0"/>
              <a:t>This is the data that will be used to test insertion on SQL and B+ Tree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58B03-8127-69F2-3E9E-63AA651A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73" y="3917482"/>
            <a:ext cx="2795644" cy="23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2C2D-D9C5-ABB2-BA2A-8285C6B6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– SQL Database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F5C38-DC32-2C63-75D1-44F76E4CF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2570" y="3349186"/>
            <a:ext cx="2715004" cy="31436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08795-EEF4-10AC-73A3-ECE80117A053}"/>
              </a:ext>
            </a:extLst>
          </p:cNvPr>
          <p:cNvSpPr txBox="1"/>
          <p:nvPr/>
        </p:nvSpPr>
        <p:spPr>
          <a:xfrm>
            <a:off x="8668892" y="2784128"/>
            <a:ext cx="36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in DB Browser for SQLite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31D4B-B0A3-E9FA-D404-C96B3965B788}"/>
              </a:ext>
            </a:extLst>
          </p:cNvPr>
          <p:cNvSpPr txBox="1"/>
          <p:nvPr/>
        </p:nvSpPr>
        <p:spPr>
          <a:xfrm>
            <a:off x="838200" y="1569880"/>
            <a:ext cx="8842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SQLite database using python that stores my time-series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Insertion stream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Uses generated csv file to insert into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with exact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Range query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F77ECF-AB8E-EEE8-A845-87BF147D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75" y="4031929"/>
            <a:ext cx="2505425" cy="428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7CAB8F-3ACB-ECCE-6CA0-AD1A8934F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544" y="5109200"/>
            <a:ext cx="2486372" cy="1571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A1A3BD-E89E-9F65-37D8-E60477272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96" y="3322063"/>
            <a:ext cx="6782747" cy="647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E6B689-D75A-7435-C6B4-45D0B3BB3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75" y="4784835"/>
            <a:ext cx="8402223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1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2D78-E64C-8BEF-E7D6-26B5865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- B+ Tree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329E-E251-09BC-5E67-B08DAD89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 B+ tree found on GitHub</a:t>
            </a:r>
          </a:p>
          <a:p>
            <a:r>
              <a:rPr lang="en-US" dirty="0"/>
              <a:t>Customized it to include a range query function and basic aggregations such as sum, average, min, max and count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CC93E-6C23-C99A-8D08-80932FFF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59" y="4001294"/>
            <a:ext cx="7055172" cy="2080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783E3-E59C-CC3A-083C-7738F847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73" y="4003400"/>
            <a:ext cx="2574568" cy="20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3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F238-74C3-B5CE-E1F2-3D3356F3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&amp; Intermediate  - Performance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FD8B12-CD91-C246-A31E-F73DF2E4B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111449"/>
              </p:ext>
            </p:extLst>
          </p:nvPr>
        </p:nvGraphicFramePr>
        <p:xfrm>
          <a:off x="786384" y="2069527"/>
          <a:ext cx="10619232" cy="380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744">
                  <a:extLst>
                    <a:ext uri="{9D8B030D-6E8A-4147-A177-3AD203B41FA5}">
                      <a16:colId xmlns:a16="http://schemas.microsoft.com/office/drawing/2014/main" val="1586693171"/>
                    </a:ext>
                  </a:extLst>
                </a:gridCol>
                <a:gridCol w="3539744">
                  <a:extLst>
                    <a:ext uri="{9D8B030D-6E8A-4147-A177-3AD203B41FA5}">
                      <a16:colId xmlns:a16="http://schemas.microsoft.com/office/drawing/2014/main" val="2113882677"/>
                    </a:ext>
                  </a:extLst>
                </a:gridCol>
                <a:gridCol w="3539744">
                  <a:extLst>
                    <a:ext uri="{9D8B030D-6E8A-4147-A177-3AD203B41FA5}">
                      <a16:colId xmlns:a16="http://schemas.microsoft.com/office/drawing/2014/main" val="3440820648"/>
                    </a:ext>
                  </a:extLst>
                </a:gridCol>
              </a:tblGrid>
              <a:tr h="543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and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B+  Tree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33434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 (15 000)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 seconds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 seconds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85829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(15 000)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 seconds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 seconds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55053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 (15 000)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0.000103 seconds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0.000015 seconds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5957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 (150 000)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 seconds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 seconds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33108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(150 000)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 seconds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 seconds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6495"/>
                  </a:ext>
                </a:extLst>
              </a:tr>
              <a:tr h="543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 (150 000)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0.0003037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0.000022 seconds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1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7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6A60-80BF-E47F-83E3-134CBEE2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– B+ Tree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801F-8F57-5888-B65E-15216CF4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Python using Flask</a:t>
            </a:r>
          </a:p>
          <a:p>
            <a:r>
              <a:rPr lang="en-US" dirty="0"/>
              <a:t>Use a batch file with </a:t>
            </a:r>
            <a:r>
              <a:rPr lang="en-US" dirty="0" err="1"/>
              <a:t>cURL</a:t>
            </a:r>
            <a:r>
              <a:rPr lang="en-US" dirty="0"/>
              <a:t> to test insertion, search exact time, retrieve by date range, and aggregate queries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6546A-8C2E-32BF-E194-0757370F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7969"/>
            <a:ext cx="12192000" cy="7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05E9-7204-5B87-4AC9-36563554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E3EA-2B2D-54AF-D09B-AE7F3EBB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a time-series SQL database </a:t>
            </a:r>
          </a:p>
          <a:p>
            <a:endParaRPr lang="en-US" dirty="0"/>
          </a:p>
          <a:p>
            <a:r>
              <a:rPr lang="en-US" dirty="0"/>
              <a:t>Worked with DB Browser for SQLite for the first time to test my SQL database</a:t>
            </a:r>
          </a:p>
          <a:p>
            <a:endParaRPr lang="en-US" dirty="0"/>
          </a:p>
          <a:p>
            <a:r>
              <a:rPr lang="en-US" dirty="0"/>
              <a:t>Implemented a B+ tree in python and created range and aggregate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an API with Flask for the B+ tree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427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7BED-6A46-7218-E1DA-B1253ACF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808C-8362-B932-5632-0800732E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https://github.com/WckdAwe/Python-BPlusTree</a:t>
            </a:r>
            <a:endParaRPr lang="en-US" dirty="0"/>
          </a:p>
          <a:p>
            <a:r>
              <a:rPr lang="en-US" dirty="0"/>
              <a:t>ChatGPT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GitHub: https://github.com/Kyle-Allan/CS-4525-Project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014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337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Time Series Database With B+ Tree Index</vt:lpstr>
      <vt:lpstr>Description</vt:lpstr>
      <vt:lpstr>My Data</vt:lpstr>
      <vt:lpstr>Minimum – SQL Database</vt:lpstr>
      <vt:lpstr>Intermediate - B+ Tree</vt:lpstr>
      <vt:lpstr>Advanced &amp; Intermediate  - Performance</vt:lpstr>
      <vt:lpstr>REST API – B+ Tree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Allan</dc:creator>
  <cp:lastModifiedBy>Kyle Allan</cp:lastModifiedBy>
  <cp:revision>1</cp:revision>
  <dcterms:created xsi:type="dcterms:W3CDTF">2024-12-02T18:43:15Z</dcterms:created>
  <dcterms:modified xsi:type="dcterms:W3CDTF">2024-12-04T15:02:50Z</dcterms:modified>
</cp:coreProperties>
</file>