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2F4717-93BA-4D3B-8182-BE430E3D4663}" v="1" dt="2024-11-22T16:44:14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Allan" userId="f2614a2ef32610a1" providerId="LiveId" clId="{DB2F4717-93BA-4D3B-8182-BE430E3D4663}"/>
    <pc:docChg chg="undo redo custSel addSld delSld modSld sldOrd">
      <pc:chgData name="Kyle Allan" userId="f2614a2ef32610a1" providerId="LiveId" clId="{DB2F4717-93BA-4D3B-8182-BE430E3D4663}" dt="2024-11-22T17:03:09.738" v="1467" actId="20577"/>
      <pc:docMkLst>
        <pc:docMk/>
      </pc:docMkLst>
      <pc:sldChg chg="modSp mod">
        <pc:chgData name="Kyle Allan" userId="f2614a2ef32610a1" providerId="LiveId" clId="{DB2F4717-93BA-4D3B-8182-BE430E3D4663}" dt="2024-11-22T16:33:23.441" v="817" actId="20577"/>
        <pc:sldMkLst>
          <pc:docMk/>
          <pc:sldMk cId="520629273" sldId="256"/>
        </pc:sldMkLst>
        <pc:spChg chg="mod">
          <ac:chgData name="Kyle Allan" userId="f2614a2ef32610a1" providerId="LiveId" clId="{DB2F4717-93BA-4D3B-8182-BE430E3D4663}" dt="2024-11-22T16:33:23.441" v="817" actId="20577"/>
          <ac:spMkLst>
            <pc:docMk/>
            <pc:sldMk cId="520629273" sldId="256"/>
            <ac:spMk id="2" creationId="{C01EED33-6EDF-92D7-8510-BAE1F55A750E}"/>
          </ac:spMkLst>
        </pc:spChg>
        <pc:spChg chg="mod">
          <ac:chgData name="Kyle Allan" userId="f2614a2ef32610a1" providerId="LiveId" clId="{DB2F4717-93BA-4D3B-8182-BE430E3D4663}" dt="2024-11-22T15:30:03.637" v="46" actId="20577"/>
          <ac:spMkLst>
            <pc:docMk/>
            <pc:sldMk cId="520629273" sldId="256"/>
            <ac:spMk id="3" creationId="{FBF45F44-3088-4D42-AB04-3688C4A9140D}"/>
          </ac:spMkLst>
        </pc:spChg>
      </pc:sldChg>
      <pc:sldChg chg="modSp new mod">
        <pc:chgData name="Kyle Allan" userId="f2614a2ef32610a1" providerId="LiveId" clId="{DB2F4717-93BA-4D3B-8182-BE430E3D4663}" dt="2024-11-22T16:59:24.811" v="1283" actId="20577"/>
        <pc:sldMkLst>
          <pc:docMk/>
          <pc:sldMk cId="2412853335" sldId="257"/>
        </pc:sldMkLst>
        <pc:spChg chg="mod">
          <ac:chgData name="Kyle Allan" userId="f2614a2ef32610a1" providerId="LiveId" clId="{DB2F4717-93BA-4D3B-8182-BE430E3D4663}" dt="2024-11-22T16:23:04.181" v="353" actId="20577"/>
          <ac:spMkLst>
            <pc:docMk/>
            <pc:sldMk cId="2412853335" sldId="257"/>
            <ac:spMk id="2" creationId="{25814C6C-0179-B80F-3675-9655F5FC3BF4}"/>
          </ac:spMkLst>
        </pc:spChg>
        <pc:spChg chg="mod">
          <ac:chgData name="Kyle Allan" userId="f2614a2ef32610a1" providerId="LiveId" clId="{DB2F4717-93BA-4D3B-8182-BE430E3D4663}" dt="2024-11-22T16:59:24.811" v="1283" actId="20577"/>
          <ac:spMkLst>
            <pc:docMk/>
            <pc:sldMk cId="2412853335" sldId="257"/>
            <ac:spMk id="3" creationId="{13FE1BF4-A06D-EA44-EF6D-110798E4B5ED}"/>
          </ac:spMkLst>
        </pc:spChg>
      </pc:sldChg>
      <pc:sldChg chg="modSp new add del mod">
        <pc:chgData name="Kyle Allan" userId="f2614a2ef32610a1" providerId="LiveId" clId="{DB2F4717-93BA-4D3B-8182-BE430E3D4663}" dt="2024-11-22T16:53:41.882" v="1122" actId="20577"/>
        <pc:sldMkLst>
          <pc:docMk/>
          <pc:sldMk cId="4176261524" sldId="258"/>
        </pc:sldMkLst>
        <pc:spChg chg="mod">
          <ac:chgData name="Kyle Allan" userId="f2614a2ef32610a1" providerId="LiveId" clId="{DB2F4717-93BA-4D3B-8182-BE430E3D4663}" dt="2024-11-22T16:19:42.419" v="260" actId="20577"/>
          <ac:spMkLst>
            <pc:docMk/>
            <pc:sldMk cId="4176261524" sldId="258"/>
            <ac:spMk id="2" creationId="{FDC303EC-2594-429F-AC0F-B0059783BD23}"/>
          </ac:spMkLst>
        </pc:spChg>
        <pc:spChg chg="mod">
          <ac:chgData name="Kyle Allan" userId="f2614a2ef32610a1" providerId="LiveId" clId="{DB2F4717-93BA-4D3B-8182-BE430E3D4663}" dt="2024-11-22T16:53:41.882" v="1122" actId="20577"/>
          <ac:spMkLst>
            <pc:docMk/>
            <pc:sldMk cId="4176261524" sldId="258"/>
            <ac:spMk id="3" creationId="{0C1EAA3B-AF0C-6252-6CC5-28529DEC1365}"/>
          </ac:spMkLst>
        </pc:spChg>
      </pc:sldChg>
      <pc:sldChg chg="modSp new mod">
        <pc:chgData name="Kyle Allan" userId="f2614a2ef32610a1" providerId="LiveId" clId="{DB2F4717-93BA-4D3B-8182-BE430E3D4663}" dt="2024-11-22T16:50:20.312" v="1086" actId="20577"/>
        <pc:sldMkLst>
          <pc:docMk/>
          <pc:sldMk cId="116302029" sldId="259"/>
        </pc:sldMkLst>
        <pc:spChg chg="mod">
          <ac:chgData name="Kyle Allan" userId="f2614a2ef32610a1" providerId="LiveId" clId="{DB2F4717-93BA-4D3B-8182-BE430E3D4663}" dt="2024-11-22T16:50:20.312" v="1086" actId="20577"/>
          <ac:spMkLst>
            <pc:docMk/>
            <pc:sldMk cId="116302029" sldId="259"/>
            <ac:spMk id="2" creationId="{297357A1-81F7-094D-A1B1-E18E2DB31911}"/>
          </ac:spMkLst>
        </pc:spChg>
        <pc:spChg chg="mod">
          <ac:chgData name="Kyle Allan" userId="f2614a2ef32610a1" providerId="LiveId" clId="{DB2F4717-93BA-4D3B-8182-BE430E3D4663}" dt="2024-11-22T16:41:13.361" v="990" actId="20577"/>
          <ac:spMkLst>
            <pc:docMk/>
            <pc:sldMk cId="116302029" sldId="259"/>
            <ac:spMk id="3" creationId="{633B1B8F-02A1-C408-7C9E-E02AE5B08153}"/>
          </ac:spMkLst>
        </pc:spChg>
      </pc:sldChg>
      <pc:sldChg chg="modSp new del mod ord">
        <pc:chgData name="Kyle Allan" userId="f2614a2ef32610a1" providerId="LiveId" clId="{DB2F4717-93BA-4D3B-8182-BE430E3D4663}" dt="2024-11-22T16:23:07.197" v="354" actId="2696"/>
        <pc:sldMkLst>
          <pc:docMk/>
          <pc:sldMk cId="4264398440" sldId="259"/>
        </pc:sldMkLst>
        <pc:spChg chg="mod">
          <ac:chgData name="Kyle Allan" userId="f2614a2ef32610a1" providerId="LiveId" clId="{DB2F4717-93BA-4D3B-8182-BE430E3D4663}" dt="2024-11-22T16:22:55.936" v="330" actId="20577"/>
          <ac:spMkLst>
            <pc:docMk/>
            <pc:sldMk cId="4264398440" sldId="259"/>
            <ac:spMk id="2" creationId="{D0072B21-0AD3-8786-AB2B-2FE90B2B5814}"/>
          </ac:spMkLst>
        </pc:spChg>
      </pc:sldChg>
      <pc:sldChg chg="modSp new mod ord">
        <pc:chgData name="Kyle Allan" userId="f2614a2ef32610a1" providerId="LiveId" clId="{DB2F4717-93BA-4D3B-8182-BE430E3D4663}" dt="2024-11-22T16:51:55.208" v="1113" actId="20577"/>
        <pc:sldMkLst>
          <pc:docMk/>
          <pc:sldMk cId="1084506509" sldId="260"/>
        </pc:sldMkLst>
        <pc:spChg chg="mod">
          <ac:chgData name="Kyle Allan" userId="f2614a2ef32610a1" providerId="LiveId" clId="{DB2F4717-93BA-4D3B-8182-BE430E3D4663}" dt="2024-11-22T16:51:55.208" v="1113" actId="20577"/>
          <ac:spMkLst>
            <pc:docMk/>
            <pc:sldMk cId="1084506509" sldId="260"/>
            <ac:spMk id="2" creationId="{3BAF297C-348A-1A4F-B3F2-A4FAE192FDD8}"/>
          </ac:spMkLst>
        </pc:spChg>
        <pc:spChg chg="mod">
          <ac:chgData name="Kyle Allan" userId="f2614a2ef32610a1" providerId="LiveId" clId="{DB2F4717-93BA-4D3B-8182-BE430E3D4663}" dt="2024-11-22T16:48:55.184" v="1070" actId="20577"/>
          <ac:spMkLst>
            <pc:docMk/>
            <pc:sldMk cId="1084506509" sldId="260"/>
            <ac:spMk id="3" creationId="{90D604EF-3265-1ADD-556A-768233F4B2BB}"/>
          </ac:spMkLst>
        </pc:spChg>
      </pc:sldChg>
      <pc:sldChg chg="modSp new mod">
        <pc:chgData name="Kyle Allan" userId="f2614a2ef32610a1" providerId="LiveId" clId="{DB2F4717-93BA-4D3B-8182-BE430E3D4663}" dt="2024-11-22T16:44:14.001" v="1012" actId="20577"/>
        <pc:sldMkLst>
          <pc:docMk/>
          <pc:sldMk cId="3536542741" sldId="261"/>
        </pc:sldMkLst>
        <pc:spChg chg="mod">
          <ac:chgData name="Kyle Allan" userId="f2614a2ef32610a1" providerId="LiveId" clId="{DB2F4717-93BA-4D3B-8182-BE430E3D4663}" dt="2024-11-22T16:44:12.376" v="1010" actId="20577"/>
          <ac:spMkLst>
            <pc:docMk/>
            <pc:sldMk cId="3536542741" sldId="261"/>
            <ac:spMk id="2" creationId="{3420D478-6958-70EB-BCAF-52B637CA9207}"/>
          </ac:spMkLst>
        </pc:spChg>
        <pc:spChg chg="mod">
          <ac:chgData name="Kyle Allan" userId="f2614a2ef32610a1" providerId="LiveId" clId="{DB2F4717-93BA-4D3B-8182-BE430E3D4663}" dt="2024-11-22T16:44:14.001" v="1012" actId="20577"/>
          <ac:spMkLst>
            <pc:docMk/>
            <pc:sldMk cId="3536542741" sldId="261"/>
            <ac:spMk id="3" creationId="{05BB9FFF-2318-BE68-7CA6-7C9CABBDA9AC}"/>
          </ac:spMkLst>
        </pc:spChg>
      </pc:sldChg>
      <pc:sldChg chg="modSp new mod">
        <pc:chgData name="Kyle Allan" userId="f2614a2ef32610a1" providerId="LiveId" clId="{DB2F4717-93BA-4D3B-8182-BE430E3D4663}" dt="2024-11-22T17:03:09.738" v="1467" actId="20577"/>
        <pc:sldMkLst>
          <pc:docMk/>
          <pc:sldMk cId="310357232" sldId="262"/>
        </pc:sldMkLst>
        <pc:spChg chg="mod">
          <ac:chgData name="Kyle Allan" userId="f2614a2ef32610a1" providerId="LiveId" clId="{DB2F4717-93BA-4D3B-8182-BE430E3D4663}" dt="2024-11-22T17:02:15.072" v="1296" actId="20577"/>
          <ac:spMkLst>
            <pc:docMk/>
            <pc:sldMk cId="310357232" sldId="262"/>
            <ac:spMk id="2" creationId="{2A6E0755-D49E-A1FE-F220-80FCACE8E2D0}"/>
          </ac:spMkLst>
        </pc:spChg>
        <pc:spChg chg="mod">
          <ac:chgData name="Kyle Allan" userId="f2614a2ef32610a1" providerId="LiveId" clId="{DB2F4717-93BA-4D3B-8182-BE430E3D4663}" dt="2024-11-22T17:03:09.738" v="1467" actId="20577"/>
          <ac:spMkLst>
            <pc:docMk/>
            <pc:sldMk cId="310357232" sldId="262"/>
            <ac:spMk id="3" creationId="{B72DB986-7132-5071-E62E-81838B863A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1B87-E955-3070-4792-1C9FE8DC8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29CE3-BA6B-6856-0623-C3D52A417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A1D26-2C26-0436-C2FF-6AEE6869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865E-AF7F-41A0-95D7-FABED16B85F6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AC7CE-CD52-546E-186D-3EF59BED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5E301-21C9-7E3A-FE1B-12A41ED2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C5D3-B63C-45BC-8F44-CC9CFD55FF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24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BFFA-61A4-6245-0E49-5B844A7C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288B6-8409-28BD-8A8E-95F84BBC5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EBDF6-03BB-A81A-86B3-83C22D7D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865E-AF7F-41A0-95D7-FABED16B85F6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4D2E-D41E-1028-0C74-E7E0B97A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1F268-DBF9-8AEC-3D72-1161507E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C5D3-B63C-45BC-8F44-CC9CFD55FF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097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7B43E-FA24-7C2A-78DE-2B731B2DC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878CD-75B3-F31E-21FB-0F59D1BEA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F5D1-C297-5A7A-3BBF-565746DD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865E-AF7F-41A0-95D7-FABED16B85F6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087DF-5DF0-5187-E9DA-C58801D0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6125F-F00D-377D-7523-57196CE1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C5D3-B63C-45BC-8F44-CC9CFD55FF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44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95C8-CC03-E9FD-9F25-A396FF33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0A52-8924-9DCD-7F80-B59EF3E7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3C2F6-BAEB-E153-F108-1C753B89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865E-AF7F-41A0-95D7-FABED16B85F6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54BF8-C3B9-52A2-92D3-F0882F04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FB5D-2852-D1A1-D7BD-71F78125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C5D3-B63C-45BC-8F44-CC9CFD55FF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044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0AE0-69EE-ABFE-992A-0A1AE081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64293-C20B-E791-CE3C-53625B0DA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95FC-D3AA-C56D-FBFE-07A923B0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865E-AF7F-41A0-95D7-FABED16B85F6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C3481-2EA7-4822-8BC3-2A05FB68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D9865-605A-2694-B946-91E43CA1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C5D3-B63C-45BC-8F44-CC9CFD55FF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22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256E-7D20-109B-DCE5-612CC0F8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4C4B-89BD-8965-748B-AB9991540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02F1A-5325-9387-7938-D9A7AF5D4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0714C-4022-FEA1-2641-CB57DD24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865E-AF7F-41A0-95D7-FABED16B85F6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58ACD-4D50-E4D3-7B26-889EE58D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D8E11-536B-3EC2-04E9-46F75908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C5D3-B63C-45BC-8F44-CC9CFD55FF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507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4624E-6BC7-E93D-2885-55299DD7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B4B68-0626-AE32-7077-D4988C596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A726A-4288-0ACA-D055-126B6A334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9D45A-91BB-D089-BBA9-7A95F9290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4B565-5764-D843-A6E8-7B8B698F2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3A211-17AD-4198-310F-A547E361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865E-AF7F-41A0-95D7-FABED16B85F6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DA905-B81F-0B03-3BE9-239F4431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711D5-1C47-91C0-E59C-F6C8F6BA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C5D3-B63C-45BC-8F44-CC9CFD55FF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82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C654-E907-E26B-A2F4-46DABDD2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3D822-2CF9-2961-DF4D-36449BED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865E-AF7F-41A0-95D7-FABED16B85F6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47CD-2C55-E7E8-1222-F1F2708C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79058-BC89-43B6-AA77-CE131DE6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C5D3-B63C-45BC-8F44-CC9CFD55FF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48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D30CF-9679-5427-C6A7-123E344E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865E-AF7F-41A0-95D7-FABED16B85F6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27838-3FCC-4C28-AFEA-77C6BAA7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C5D56-E3DF-6391-FA70-5519AA35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C5D3-B63C-45BC-8F44-CC9CFD55FF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35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5DB9-8A70-0946-8246-C19D63E4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AEA2F-648F-F49C-540C-5F9557F2F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3F2E8-684E-1BD8-58F0-2C85CA0D7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19547-37B5-CD8B-3124-03D5204E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865E-AF7F-41A0-95D7-FABED16B85F6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5011B-807A-C7E7-6033-47068849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A23B4-BC5C-50CF-5337-AAC5F140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C5D3-B63C-45BC-8F44-CC9CFD55FF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28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2BCA-B26E-126D-52A7-00052D07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24E5D-BE23-A8AF-09FF-E0697507D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D0F17-7EEB-7636-EBDD-2ED23E815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5EB6C-F5B1-E0B6-94CD-B4AED5AB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865E-AF7F-41A0-95D7-FABED16B85F6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5B3B5-E0FC-6679-4707-68FADEBF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34CC4-B28E-A734-5B92-74CA5220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C5D3-B63C-45BC-8F44-CC9CFD55FF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16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B8B5F-A935-61A4-935D-BD20C66F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C863-6566-5FEE-9F0D-497854C5C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4EAE7-7706-9307-67F3-7104D2ED6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8865E-AF7F-41A0-95D7-FABED16B85F6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CE342-6DE9-5B69-A79D-B60201100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11592-D58B-5B97-CD40-F1A7CF06E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46C5D3-B63C-45BC-8F44-CC9CFD55FF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89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yle-Allan/CS-4525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ED33-6EDF-92D7-8510-BAE1F55A7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Database With B+ Tree Index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45F44-3088-4D42-AB04-3688C4A91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4525 Advanced Database Management</a:t>
            </a:r>
          </a:p>
          <a:p>
            <a:r>
              <a:rPr lang="en-US" dirty="0"/>
              <a:t>Kyle Allan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062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4C6C-0179-B80F-3675-9655F5FC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E1BF4-A06D-EA44-EF6D-110798E4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Build a Time-Series Database in SQL that stores and retrieves data</a:t>
            </a:r>
          </a:p>
          <a:p>
            <a:endParaRPr lang="en-US" sz="3200" dirty="0"/>
          </a:p>
          <a:p>
            <a:r>
              <a:rPr lang="en-US" sz="3200" dirty="0"/>
              <a:t>Implement a custom B+ tree for storing and retrieving time-series data</a:t>
            </a:r>
          </a:p>
          <a:p>
            <a:endParaRPr lang="en-US" sz="3200" dirty="0"/>
          </a:p>
          <a:p>
            <a:r>
              <a:rPr lang="en-US" sz="3200" dirty="0"/>
              <a:t>Build the B+ tree API</a:t>
            </a:r>
          </a:p>
          <a:p>
            <a:endParaRPr lang="en-US" sz="3200" dirty="0"/>
          </a:p>
          <a:p>
            <a:r>
              <a:rPr lang="en-US" sz="3200" dirty="0"/>
              <a:t>Compare the query performance of the B+ tree vs SQL database</a:t>
            </a:r>
          </a:p>
        </p:txBody>
      </p:sp>
    </p:spTree>
    <p:extLst>
      <p:ext uri="{BB962C8B-B14F-4D97-AF65-F5344CB8AC3E}">
        <p14:creationId xmlns:p14="http://schemas.microsoft.com/office/powerpoint/2010/main" val="241285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03EC-2594-429F-AC0F-B0059783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EAA3B-AF0C-6252-6CC5-28529DEC1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Temperature table:</a:t>
            </a:r>
          </a:p>
          <a:p>
            <a:pPr lvl="1"/>
            <a:r>
              <a:rPr lang="en-US" sz="2800" dirty="0"/>
              <a:t>Temperature, </a:t>
            </a:r>
            <a:r>
              <a:rPr lang="en-US" sz="2800" dirty="0" err="1"/>
              <a:t>DeviceID</a:t>
            </a:r>
            <a:r>
              <a:rPr lang="en-US" sz="2800" dirty="0"/>
              <a:t>,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6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0755-D49E-A1FE-F220-80FCACE8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B986-7132-5071-E62E-81838B863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Populate with time series data</a:t>
            </a:r>
          </a:p>
          <a:p>
            <a:endParaRPr lang="en-US" dirty="0"/>
          </a:p>
          <a:p>
            <a:r>
              <a:rPr lang="en-US" dirty="0"/>
              <a:t>Generate test case queries</a:t>
            </a:r>
          </a:p>
          <a:p>
            <a:pPr lvl="1"/>
            <a:r>
              <a:rPr lang="en-US" dirty="0"/>
              <a:t>Insertion stream</a:t>
            </a:r>
          </a:p>
          <a:p>
            <a:pPr lvl="1"/>
            <a:r>
              <a:rPr lang="en-US" dirty="0"/>
              <a:t>Search with exact time</a:t>
            </a:r>
          </a:p>
          <a:p>
            <a:pPr lvl="1"/>
            <a:r>
              <a:rPr lang="en-US" dirty="0"/>
              <a:t>Range queries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35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297C-348A-1A4F-B3F2-A4FAE192F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 Tree Indexing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604EF-3265-1ADD-556A-768233F4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Implement a B+ tree to support: </a:t>
            </a:r>
          </a:p>
          <a:p>
            <a:pPr lvl="1"/>
            <a:endParaRPr lang="en-US" dirty="0"/>
          </a:p>
          <a:p>
            <a:pPr lvl="1"/>
            <a:r>
              <a:rPr lang="en-US" sz="2800" dirty="0"/>
              <a:t>efficient storage and retrieval of data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CRUD and range queries</a:t>
            </a:r>
          </a:p>
          <a:p>
            <a:endParaRPr lang="en-US" sz="3200" dirty="0"/>
          </a:p>
          <a:p>
            <a:r>
              <a:rPr lang="en-US" sz="3200" dirty="0"/>
              <a:t>Compare the performance with large datasets against SQL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08450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57A1-81F7-094D-A1B1-E18E2DB3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Features for B+ tree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1B8F-02A1-C408-7C9E-E02AE5B08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Insert new data points</a:t>
            </a:r>
          </a:p>
          <a:p>
            <a:endParaRPr lang="en-US" sz="3200" dirty="0"/>
          </a:p>
          <a:p>
            <a:r>
              <a:rPr lang="en-US" sz="3200" dirty="0"/>
              <a:t>Retrieve data by time range</a:t>
            </a:r>
          </a:p>
          <a:p>
            <a:endParaRPr lang="en-US" sz="3200" dirty="0"/>
          </a:p>
          <a:p>
            <a:r>
              <a:rPr lang="en-US" sz="3200" dirty="0"/>
              <a:t>Range and </a:t>
            </a:r>
            <a:r>
              <a:rPr lang="en-CA" sz="3200" dirty="0"/>
              <a:t>Aggregate </a:t>
            </a:r>
            <a:r>
              <a:rPr lang="en-US" sz="3200" dirty="0"/>
              <a:t>queries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30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D478-6958-70EB-BCAF-52B637CA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9FFF-2318-BE68-7CA6-7C9CABBD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https://github.com/Kyle-Allan/CS-4525-Project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654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145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Time Series Database With B+ Tree Index</vt:lpstr>
      <vt:lpstr>Description</vt:lpstr>
      <vt:lpstr>Data Model</vt:lpstr>
      <vt:lpstr>SQL Database</vt:lpstr>
      <vt:lpstr>B+ Tree Indexing </vt:lpstr>
      <vt:lpstr>API Features for B+ tree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Allan</dc:creator>
  <cp:lastModifiedBy>Kyle Allan</cp:lastModifiedBy>
  <cp:revision>1</cp:revision>
  <dcterms:created xsi:type="dcterms:W3CDTF">2024-11-22T15:28:00Z</dcterms:created>
  <dcterms:modified xsi:type="dcterms:W3CDTF">2024-11-22T17:03:13Z</dcterms:modified>
</cp:coreProperties>
</file>