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4C660-18D7-43FE-8901-720E8FACBF3E}" v="19" dt="2024-12-03T18:28:30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llan" userId="f2614a2ef32610a1" providerId="LiveId" clId="{3324C660-18D7-43FE-8901-720E8FACBF3E}"/>
    <pc:docChg chg="undo redo custSel addSld delSld modSld sldOrd">
      <pc:chgData name="Kyle Allan" userId="f2614a2ef32610a1" providerId="LiveId" clId="{3324C660-18D7-43FE-8901-720E8FACBF3E}" dt="2024-12-04T18:06:40.526" v="3283" actId="20577"/>
      <pc:docMkLst>
        <pc:docMk/>
      </pc:docMkLst>
      <pc:sldChg chg="modSp mod">
        <pc:chgData name="Kyle Allan" userId="f2614a2ef32610a1" providerId="LiveId" clId="{3324C660-18D7-43FE-8901-720E8FACBF3E}" dt="2024-12-04T18:06:40.526" v="3283" actId="20577"/>
        <pc:sldMkLst>
          <pc:docMk/>
          <pc:sldMk cId="148406424" sldId="256"/>
        </pc:sldMkLst>
        <pc:spChg chg="mod">
          <ac:chgData name="Kyle Allan" userId="f2614a2ef32610a1" providerId="LiveId" clId="{3324C660-18D7-43FE-8901-720E8FACBF3E}" dt="2024-12-04T18:06:40.526" v="3283" actId="20577"/>
          <ac:spMkLst>
            <pc:docMk/>
            <pc:sldMk cId="148406424" sldId="256"/>
            <ac:spMk id="3" creationId="{F2C915A4-664E-4182-5842-BC9B2826FF5F}"/>
          </ac:spMkLst>
        </pc:spChg>
      </pc:sldChg>
      <pc:sldChg chg="addSp delSp modSp mod setBg">
        <pc:chgData name="Kyle Allan" userId="f2614a2ef32610a1" providerId="LiveId" clId="{3324C660-18D7-43FE-8901-720E8FACBF3E}" dt="2024-12-01T17:56:34.660" v="464" actId="255"/>
        <pc:sldMkLst>
          <pc:docMk/>
          <pc:sldMk cId="3798138632" sldId="257"/>
        </pc:sldMkLst>
        <pc:spChg chg="mod">
          <ac:chgData name="Kyle Allan" userId="f2614a2ef32610a1" providerId="LiveId" clId="{3324C660-18D7-43FE-8901-720E8FACBF3E}" dt="2024-12-01T17:55:55.793" v="454" actId="26606"/>
          <ac:spMkLst>
            <pc:docMk/>
            <pc:sldMk cId="3798138632" sldId="257"/>
            <ac:spMk id="2" creationId="{52898A88-ACAB-F508-B4A5-6B7A50D1A44C}"/>
          </ac:spMkLst>
        </pc:spChg>
        <pc:spChg chg="add mod ord">
          <ac:chgData name="Kyle Allan" userId="f2614a2ef32610a1" providerId="LiveId" clId="{3324C660-18D7-43FE-8901-720E8FACBF3E}" dt="2024-12-01T17:56:34.660" v="464" actId="255"/>
          <ac:spMkLst>
            <pc:docMk/>
            <pc:sldMk cId="3798138632" sldId="257"/>
            <ac:spMk id="7" creationId="{BA32254D-A636-7AE7-71E7-C9222C96D5A7}"/>
          </ac:spMkLst>
        </pc:spChg>
        <pc:spChg chg="add">
          <ac:chgData name="Kyle Allan" userId="f2614a2ef32610a1" providerId="LiveId" clId="{3324C660-18D7-43FE-8901-720E8FACBF3E}" dt="2024-12-01T17:55:55.793" v="454" actId="26606"/>
          <ac:spMkLst>
            <pc:docMk/>
            <pc:sldMk cId="3798138632" sldId="257"/>
            <ac:spMk id="9" creationId="{394842B0-684D-44CC-B4BC-D13331CFD290}"/>
          </ac:spMkLst>
        </pc:spChg>
        <pc:spChg chg="add">
          <ac:chgData name="Kyle Allan" userId="f2614a2ef32610a1" providerId="LiveId" clId="{3324C660-18D7-43FE-8901-720E8FACBF3E}" dt="2024-12-01T17:55:55.793" v="454" actId="26606"/>
          <ac:spMkLst>
            <pc:docMk/>
            <pc:sldMk cId="3798138632" sldId="257"/>
            <ac:spMk id="10" creationId="{4C2A3DC3-F495-4B99-9FF3-3FB30D63235E}"/>
          </ac:spMkLst>
        </pc:spChg>
        <pc:spChg chg="add del">
          <ac:chgData name="Kyle Allan" userId="f2614a2ef32610a1" providerId="LiveId" clId="{3324C660-18D7-43FE-8901-720E8FACBF3E}" dt="2024-12-01T17:55:40.886" v="453" actId="26606"/>
          <ac:spMkLst>
            <pc:docMk/>
            <pc:sldMk cId="3798138632" sldId="257"/>
            <ac:spMk id="12" creationId="{B712E947-0734-45F9-9C4F-41114EC3A33E}"/>
          </ac:spMkLst>
        </pc:spChg>
        <pc:spChg chg="add del">
          <ac:chgData name="Kyle Allan" userId="f2614a2ef32610a1" providerId="LiveId" clId="{3324C660-18D7-43FE-8901-720E8FACBF3E}" dt="2024-12-01T17:55:40.886" v="453" actId="26606"/>
          <ac:spMkLst>
            <pc:docMk/>
            <pc:sldMk cId="3798138632" sldId="257"/>
            <ac:spMk id="14" creationId="{5A65989E-BBD5-44D7-AA86-7AFD5D46BBC0}"/>
          </ac:spMkLst>
        </pc:spChg>
        <pc:spChg chg="add del">
          <ac:chgData name="Kyle Allan" userId="f2614a2ef32610a1" providerId="LiveId" clId="{3324C660-18D7-43FE-8901-720E8FACBF3E}" dt="2024-12-01T17:55:40.886" v="453" actId="26606"/>
          <ac:spMkLst>
            <pc:docMk/>
            <pc:sldMk cId="3798138632" sldId="257"/>
            <ac:spMk id="16" creationId="{231A2881-D8D7-4A7D-ACA3-E9F849F853D8}"/>
          </ac:spMkLst>
        </pc:spChg>
        <pc:picChg chg="mod ord">
          <ac:chgData name="Kyle Allan" userId="f2614a2ef32610a1" providerId="LiveId" clId="{3324C660-18D7-43FE-8901-720E8FACBF3E}" dt="2024-12-01T17:55:59.636" v="456" actId="27614"/>
          <ac:picMkLst>
            <pc:docMk/>
            <pc:sldMk cId="3798138632" sldId="257"/>
            <ac:picMk id="4" creationId="{49940FBA-D618-DDD1-EC51-6882813090EF}"/>
          </ac:picMkLst>
        </pc:picChg>
        <pc:picChg chg="mod ord">
          <ac:chgData name="Kyle Allan" userId="f2614a2ef32610a1" providerId="LiveId" clId="{3324C660-18D7-43FE-8901-720E8FACBF3E}" dt="2024-12-01T17:55:59.541" v="455" actId="27614"/>
          <ac:picMkLst>
            <pc:docMk/>
            <pc:sldMk cId="3798138632" sldId="257"/>
            <ac:picMk id="6" creationId="{1D577E2B-FDD5-112E-5E65-49FEDB4AEACF}"/>
          </ac:picMkLst>
        </pc:picChg>
      </pc:sldChg>
      <pc:sldChg chg="addSp delSp modSp add mod ord setBg">
        <pc:chgData name="Kyle Allan" userId="f2614a2ef32610a1" providerId="LiveId" clId="{3324C660-18D7-43FE-8901-720E8FACBF3E}" dt="2024-12-03T18:03:00.396" v="2897" actId="20577"/>
        <pc:sldMkLst>
          <pc:docMk/>
          <pc:sldMk cId="2151795950" sldId="258"/>
        </pc:sldMkLst>
        <pc:spChg chg="mod">
          <ac:chgData name="Kyle Allan" userId="f2614a2ef32610a1" providerId="LiveId" clId="{3324C660-18D7-43FE-8901-720E8FACBF3E}" dt="2024-12-01T17:56:14.538" v="461" actId="26606"/>
          <ac:spMkLst>
            <pc:docMk/>
            <pc:sldMk cId="2151795950" sldId="258"/>
            <ac:spMk id="2" creationId="{16B6D4E9-DE68-1A94-F498-2AECA8C6E0F6}"/>
          </ac:spMkLst>
        </pc:spChg>
        <pc:spChg chg="mod">
          <ac:chgData name="Kyle Allan" userId="f2614a2ef32610a1" providerId="LiveId" clId="{3324C660-18D7-43FE-8901-720E8FACBF3E}" dt="2024-12-03T18:03:00.396" v="2897" actId="20577"/>
          <ac:spMkLst>
            <pc:docMk/>
            <pc:sldMk cId="2151795950" sldId="258"/>
            <ac:spMk id="3" creationId="{91D0BFAB-5B09-E5F1-68B1-61F7075C403A}"/>
          </ac:spMkLst>
        </pc:spChg>
        <pc:spChg chg="add">
          <ac:chgData name="Kyle Allan" userId="f2614a2ef32610a1" providerId="LiveId" clId="{3324C660-18D7-43FE-8901-720E8FACBF3E}" dt="2024-12-01T17:56:14.538" v="461" actId="26606"/>
          <ac:spMkLst>
            <pc:docMk/>
            <pc:sldMk cId="2151795950" sldId="258"/>
            <ac:spMk id="6" creationId="{743AA782-23D1-4521-8CAD-47662984AA08}"/>
          </ac:spMkLst>
        </pc:spChg>
        <pc:spChg chg="add">
          <ac:chgData name="Kyle Allan" userId="f2614a2ef32610a1" providerId="LiveId" clId="{3324C660-18D7-43FE-8901-720E8FACBF3E}" dt="2024-12-01T17:56:14.538" v="461" actId="26606"/>
          <ac:spMkLst>
            <pc:docMk/>
            <pc:sldMk cId="2151795950" sldId="258"/>
            <ac:spMk id="7" creationId="{71877DBC-BB60-40F0-AC93-2ACDBAAE60CE}"/>
          </ac:spMkLst>
        </pc:spChg>
        <pc:spChg chg="add del">
          <ac:chgData name="Kyle Allan" userId="f2614a2ef32610a1" providerId="LiveId" clId="{3324C660-18D7-43FE-8901-720E8FACBF3E}" dt="2024-12-01T17:56:09.833" v="460" actId="26606"/>
          <ac:spMkLst>
            <pc:docMk/>
            <pc:sldMk cId="2151795950" sldId="258"/>
            <ac:spMk id="9" creationId="{45D37F4E-DDB4-456B-97E0-9937730A039F}"/>
          </ac:spMkLst>
        </pc:spChg>
        <pc:spChg chg="add del">
          <ac:chgData name="Kyle Allan" userId="f2614a2ef32610a1" providerId="LiveId" clId="{3324C660-18D7-43FE-8901-720E8FACBF3E}" dt="2024-12-01T17:56:09.833" v="460" actId="26606"/>
          <ac:spMkLst>
            <pc:docMk/>
            <pc:sldMk cId="2151795950" sldId="258"/>
            <ac:spMk id="11" creationId="{B2DD41CD-8F47-4F56-AD12-4E2FF7696987}"/>
          </ac:spMkLst>
        </pc:spChg>
        <pc:picChg chg="add mod">
          <ac:chgData name="Kyle Allan" userId="f2614a2ef32610a1" providerId="LiveId" clId="{3324C660-18D7-43FE-8901-720E8FACBF3E}" dt="2024-12-01T17:56:14.538" v="461" actId="26606"/>
          <ac:picMkLst>
            <pc:docMk/>
            <pc:sldMk cId="2151795950" sldId="258"/>
            <ac:picMk id="4" creationId="{7C36843C-EEE9-F0D9-3FE4-9239C61F759D}"/>
          </ac:picMkLst>
        </pc:picChg>
        <pc:picChg chg="del">
          <ac:chgData name="Kyle Allan" userId="f2614a2ef32610a1" providerId="LiveId" clId="{3324C660-18D7-43FE-8901-720E8FACBF3E}" dt="2024-12-01T17:48:39.820" v="3" actId="478"/>
          <ac:picMkLst>
            <pc:docMk/>
            <pc:sldMk cId="2151795950" sldId="258"/>
            <ac:picMk id="5" creationId="{C130095C-BCD6-F20D-0BEB-034E6F3FF15C}"/>
          </ac:picMkLst>
        </pc:picChg>
      </pc:sldChg>
      <pc:sldChg chg="addSp modSp new mod setBg">
        <pc:chgData name="Kyle Allan" userId="f2614a2ef32610a1" providerId="LiveId" clId="{3324C660-18D7-43FE-8901-720E8FACBF3E}" dt="2024-12-01T18:01:20.696" v="718" actId="5793"/>
        <pc:sldMkLst>
          <pc:docMk/>
          <pc:sldMk cId="2713606784" sldId="259"/>
        </pc:sldMkLst>
        <pc:spChg chg="mod">
          <ac:chgData name="Kyle Allan" userId="f2614a2ef32610a1" providerId="LiveId" clId="{3324C660-18D7-43FE-8901-720E8FACBF3E}" dt="2024-12-01T17:57:10.523" v="495" actId="26606"/>
          <ac:spMkLst>
            <pc:docMk/>
            <pc:sldMk cId="2713606784" sldId="259"/>
            <ac:spMk id="2" creationId="{2DB41F9A-495A-8F9B-BB9A-84411AAC4B34}"/>
          </ac:spMkLst>
        </pc:spChg>
        <pc:spChg chg="mod">
          <ac:chgData name="Kyle Allan" userId="f2614a2ef32610a1" providerId="LiveId" clId="{3324C660-18D7-43FE-8901-720E8FACBF3E}" dt="2024-12-01T18:01:20.696" v="718" actId="5793"/>
          <ac:spMkLst>
            <pc:docMk/>
            <pc:sldMk cId="2713606784" sldId="259"/>
            <ac:spMk id="3" creationId="{6E458EB2-4C9F-3F86-B214-98782333574A}"/>
          </ac:spMkLst>
        </pc:spChg>
        <pc:spChg chg="add">
          <ac:chgData name="Kyle Allan" userId="f2614a2ef32610a1" providerId="LiveId" clId="{3324C660-18D7-43FE-8901-720E8FACBF3E}" dt="2024-12-01T17:57:10.523" v="495" actId="26606"/>
          <ac:spMkLst>
            <pc:docMk/>
            <pc:sldMk cId="2713606784" sldId="259"/>
            <ac:spMk id="10" creationId="{743AA782-23D1-4521-8CAD-47662984AA08}"/>
          </ac:spMkLst>
        </pc:spChg>
        <pc:spChg chg="add">
          <ac:chgData name="Kyle Allan" userId="f2614a2ef32610a1" providerId="LiveId" clId="{3324C660-18D7-43FE-8901-720E8FACBF3E}" dt="2024-12-01T17:57:10.523" v="495" actId="26606"/>
          <ac:spMkLst>
            <pc:docMk/>
            <pc:sldMk cId="2713606784" sldId="259"/>
            <ac:spMk id="12" creationId="{71877DBC-BB60-40F0-AC93-2ACDBAAE60CE}"/>
          </ac:spMkLst>
        </pc:spChg>
        <pc:picChg chg="add">
          <ac:chgData name="Kyle Allan" userId="f2614a2ef32610a1" providerId="LiveId" clId="{3324C660-18D7-43FE-8901-720E8FACBF3E}" dt="2024-12-01T17:57:10.523" v="495" actId="26606"/>
          <ac:picMkLst>
            <pc:docMk/>
            <pc:sldMk cId="2713606784" sldId="259"/>
            <ac:picMk id="7" creationId="{EF5D6A31-3473-38CF-1DA1-35968EB0F60C}"/>
          </ac:picMkLst>
        </pc:picChg>
      </pc:sldChg>
      <pc:sldChg chg="addSp modSp new del mod ord setBg">
        <pc:chgData name="Kyle Allan" userId="f2614a2ef32610a1" providerId="LiveId" clId="{3324C660-18D7-43FE-8901-720E8FACBF3E}" dt="2024-12-01T18:23:54.544" v="1771" actId="2696"/>
        <pc:sldMkLst>
          <pc:docMk/>
          <pc:sldMk cId="1596631169" sldId="260"/>
        </pc:sldMkLst>
        <pc:spChg chg="mod">
          <ac:chgData name="Kyle Allan" userId="f2614a2ef32610a1" providerId="LiveId" clId="{3324C660-18D7-43FE-8901-720E8FACBF3E}" dt="2024-12-01T18:02:43.952" v="731" actId="20577"/>
          <ac:spMkLst>
            <pc:docMk/>
            <pc:sldMk cId="1596631169" sldId="260"/>
            <ac:spMk id="2" creationId="{1A4ED086-31DE-0F91-2561-A92B6806583F}"/>
          </ac:spMkLst>
        </pc:spChg>
        <pc:spChg chg="mod">
          <ac:chgData name="Kyle Allan" userId="f2614a2ef32610a1" providerId="LiveId" clId="{3324C660-18D7-43FE-8901-720E8FACBF3E}" dt="2024-12-01T18:03:25.687" v="874" actId="20577"/>
          <ac:spMkLst>
            <pc:docMk/>
            <pc:sldMk cId="1596631169" sldId="260"/>
            <ac:spMk id="3" creationId="{F6C9780D-7C1A-3B98-CDE8-ED8D602C998C}"/>
          </ac:spMkLst>
        </pc:spChg>
        <pc:spChg chg="add">
          <ac:chgData name="Kyle Allan" userId="f2614a2ef32610a1" providerId="LiveId" clId="{3324C660-18D7-43FE-8901-720E8FACBF3E}" dt="2024-12-01T18:02:39.046" v="720" actId="26606"/>
          <ac:spMkLst>
            <pc:docMk/>
            <pc:sldMk cId="1596631169" sldId="260"/>
            <ac:spMk id="8" creationId="{100EDD19-6802-4EC3-95CE-CFFAB042CFD6}"/>
          </ac:spMkLst>
        </pc:spChg>
        <pc:spChg chg="add">
          <ac:chgData name="Kyle Allan" userId="f2614a2ef32610a1" providerId="LiveId" clId="{3324C660-18D7-43FE-8901-720E8FACBF3E}" dt="2024-12-01T18:02:39.046" v="720" actId="26606"/>
          <ac:spMkLst>
            <pc:docMk/>
            <pc:sldMk cId="1596631169" sldId="260"/>
            <ac:spMk id="10" creationId="{DB17E863-922E-4C26-BD64-E8FD41D28661}"/>
          </ac:spMkLst>
        </pc:spChg>
      </pc:sldChg>
      <pc:sldChg chg="addSp delSp modSp new mod">
        <pc:chgData name="Kyle Allan" userId="f2614a2ef32610a1" providerId="LiveId" clId="{3324C660-18D7-43FE-8901-720E8FACBF3E}" dt="2024-12-01T20:52:53.922" v="2348" actId="20577"/>
        <pc:sldMkLst>
          <pc:docMk/>
          <pc:sldMk cId="3991479000" sldId="261"/>
        </pc:sldMkLst>
        <pc:spChg chg="mod">
          <ac:chgData name="Kyle Allan" userId="f2614a2ef32610a1" providerId="LiveId" clId="{3324C660-18D7-43FE-8901-720E8FACBF3E}" dt="2024-12-01T20:52:53.922" v="2348" actId="20577"/>
          <ac:spMkLst>
            <pc:docMk/>
            <pc:sldMk cId="3991479000" sldId="261"/>
            <ac:spMk id="2" creationId="{C2261112-A5D7-49AF-7683-D54DEC56E8BF}"/>
          </ac:spMkLst>
        </pc:spChg>
        <pc:spChg chg="del">
          <ac:chgData name="Kyle Allan" userId="f2614a2ef32610a1" providerId="LiveId" clId="{3324C660-18D7-43FE-8901-720E8FACBF3E}" dt="2024-12-01T18:04:20.146" v="876" actId="22"/>
          <ac:spMkLst>
            <pc:docMk/>
            <pc:sldMk cId="3991479000" sldId="261"/>
            <ac:spMk id="3" creationId="{C2140F59-4B99-2135-710B-3C3DE85BF56D}"/>
          </ac:spMkLst>
        </pc:spChg>
        <pc:spChg chg="add mod">
          <ac:chgData name="Kyle Allan" userId="f2614a2ef32610a1" providerId="LiveId" clId="{3324C660-18D7-43FE-8901-720E8FACBF3E}" dt="2024-12-01T20:52:38.195" v="2344" actId="20577"/>
          <ac:spMkLst>
            <pc:docMk/>
            <pc:sldMk cId="3991479000" sldId="261"/>
            <ac:spMk id="6" creationId="{99BA1564-D959-DC4F-0DDC-0EE3DA4DD32C}"/>
          </ac:spMkLst>
        </pc:spChg>
        <pc:picChg chg="add mod ord">
          <ac:chgData name="Kyle Allan" userId="f2614a2ef32610a1" providerId="LiveId" clId="{3324C660-18D7-43FE-8901-720E8FACBF3E}" dt="2024-12-01T18:09:13.255" v="892" actId="1076"/>
          <ac:picMkLst>
            <pc:docMk/>
            <pc:sldMk cId="3991479000" sldId="261"/>
            <ac:picMk id="5" creationId="{A93712E9-B079-DA7F-EEC2-60A83AEAEE25}"/>
          </ac:picMkLst>
        </pc:picChg>
      </pc:sldChg>
      <pc:sldChg chg="addSp modSp new mod">
        <pc:chgData name="Kyle Allan" userId="f2614a2ef32610a1" providerId="LiveId" clId="{3324C660-18D7-43FE-8901-720E8FACBF3E}" dt="2024-12-04T15:07:36.905" v="3273" actId="20577"/>
        <pc:sldMkLst>
          <pc:docMk/>
          <pc:sldMk cId="3406076647" sldId="262"/>
        </pc:sldMkLst>
        <pc:spChg chg="mod">
          <ac:chgData name="Kyle Allan" userId="f2614a2ef32610a1" providerId="LiveId" clId="{3324C660-18D7-43FE-8901-720E8FACBF3E}" dt="2024-12-01T22:01:15.237" v="2698" actId="20577"/>
          <ac:spMkLst>
            <pc:docMk/>
            <pc:sldMk cId="3406076647" sldId="262"/>
            <ac:spMk id="2" creationId="{1303D050-C1FA-9E0E-D712-6B6F32EC4016}"/>
          </ac:spMkLst>
        </pc:spChg>
        <pc:spChg chg="mod">
          <ac:chgData name="Kyle Allan" userId="f2614a2ef32610a1" providerId="LiveId" clId="{3324C660-18D7-43FE-8901-720E8FACBF3E}" dt="2024-12-04T15:07:36.905" v="3273" actId="20577"/>
          <ac:spMkLst>
            <pc:docMk/>
            <pc:sldMk cId="3406076647" sldId="262"/>
            <ac:spMk id="3" creationId="{18F01838-7F76-A294-F77C-F063E7627EDE}"/>
          </ac:spMkLst>
        </pc:spChg>
        <pc:spChg chg="add">
          <ac:chgData name="Kyle Allan" userId="f2614a2ef32610a1" providerId="LiveId" clId="{3324C660-18D7-43FE-8901-720E8FACBF3E}" dt="2024-12-01T18:21:48.713" v="1685"/>
          <ac:spMkLst>
            <pc:docMk/>
            <pc:sldMk cId="3406076647" sldId="262"/>
            <ac:spMk id="4" creationId="{F9BD25C8-C80E-BD0D-63E1-A8A79772B002}"/>
          </ac:spMkLst>
        </pc:spChg>
        <pc:spChg chg="add">
          <ac:chgData name="Kyle Allan" userId="f2614a2ef32610a1" providerId="LiveId" clId="{3324C660-18D7-43FE-8901-720E8FACBF3E}" dt="2024-12-01T18:21:55.757" v="1687"/>
          <ac:spMkLst>
            <pc:docMk/>
            <pc:sldMk cId="3406076647" sldId="262"/>
            <ac:spMk id="5" creationId="{55DA53C5-B972-419E-9817-783B325FD842}"/>
          </ac:spMkLst>
        </pc:spChg>
      </pc:sldChg>
      <pc:sldChg chg="addSp modSp new mod">
        <pc:chgData name="Kyle Allan" userId="f2614a2ef32610a1" providerId="LiveId" clId="{3324C660-18D7-43FE-8901-720E8FACBF3E}" dt="2024-12-01T20:52:51.455" v="2347" actId="20577"/>
        <pc:sldMkLst>
          <pc:docMk/>
          <pc:sldMk cId="1405345660" sldId="263"/>
        </pc:sldMkLst>
        <pc:spChg chg="mod">
          <ac:chgData name="Kyle Allan" userId="f2614a2ef32610a1" providerId="LiveId" clId="{3324C660-18D7-43FE-8901-720E8FACBF3E}" dt="2024-12-01T18:32:01.358" v="1792" actId="20577"/>
          <ac:spMkLst>
            <pc:docMk/>
            <pc:sldMk cId="1405345660" sldId="263"/>
            <ac:spMk id="2" creationId="{DD384F9B-A778-A222-69AC-7EBA24F6DD5C}"/>
          </ac:spMkLst>
        </pc:spChg>
        <pc:spChg chg="mod">
          <ac:chgData name="Kyle Allan" userId="f2614a2ef32610a1" providerId="LiveId" clId="{3324C660-18D7-43FE-8901-720E8FACBF3E}" dt="2024-12-01T20:52:49.577" v="2346" actId="20577"/>
          <ac:spMkLst>
            <pc:docMk/>
            <pc:sldMk cId="1405345660" sldId="263"/>
            <ac:spMk id="3" creationId="{CADF2768-8238-666F-6E23-0617FC1BA3F2}"/>
          </ac:spMkLst>
        </pc:spChg>
        <pc:spChg chg="add mod">
          <ac:chgData name="Kyle Allan" userId="f2614a2ef32610a1" providerId="LiveId" clId="{3324C660-18D7-43FE-8901-720E8FACBF3E}" dt="2024-12-01T20:52:51.455" v="2347" actId="20577"/>
          <ac:spMkLst>
            <pc:docMk/>
            <pc:sldMk cId="1405345660" sldId="263"/>
            <ac:spMk id="4" creationId="{0615CDFC-576E-0C00-3820-D3E726CE6863}"/>
          </ac:spMkLst>
        </pc:spChg>
      </pc:sldChg>
      <pc:sldChg chg="addSp modSp new mod setBg">
        <pc:chgData name="Kyle Allan" userId="f2614a2ef32610a1" providerId="LiveId" clId="{3324C660-18D7-43FE-8901-720E8FACBF3E}" dt="2024-12-01T21:33:27.576" v="2378" actId="26606"/>
        <pc:sldMkLst>
          <pc:docMk/>
          <pc:sldMk cId="1259564916" sldId="264"/>
        </pc:sldMkLst>
        <pc:spChg chg="mod">
          <ac:chgData name="Kyle Allan" userId="f2614a2ef32610a1" providerId="LiveId" clId="{3324C660-18D7-43FE-8901-720E8FACBF3E}" dt="2024-12-01T21:33:27.576" v="2378" actId="26606"/>
          <ac:spMkLst>
            <pc:docMk/>
            <pc:sldMk cId="1259564916" sldId="264"/>
            <ac:spMk id="2" creationId="{2BB062F0-5BDE-FAB9-83CA-741A662AD9C1}"/>
          </ac:spMkLst>
        </pc:spChg>
        <pc:spChg chg="mod">
          <ac:chgData name="Kyle Allan" userId="f2614a2ef32610a1" providerId="LiveId" clId="{3324C660-18D7-43FE-8901-720E8FACBF3E}" dt="2024-12-01T21:33:27.576" v="2378" actId="26606"/>
          <ac:spMkLst>
            <pc:docMk/>
            <pc:sldMk cId="1259564916" sldId="264"/>
            <ac:spMk id="3" creationId="{2D73B4F0-7DC4-FC54-6A13-C3AD13E25E50}"/>
          </ac:spMkLst>
        </pc:spChg>
        <pc:spChg chg="add">
          <ac:chgData name="Kyle Allan" userId="f2614a2ef32610a1" providerId="LiveId" clId="{3324C660-18D7-43FE-8901-720E8FACBF3E}" dt="2024-12-01T21:33:27.576" v="2378" actId="26606"/>
          <ac:spMkLst>
            <pc:docMk/>
            <pc:sldMk cId="1259564916" sldId="264"/>
            <ac:spMk id="10" creationId="{2B97F24A-32CE-4C1C-A50D-3016B394DCFB}"/>
          </ac:spMkLst>
        </pc:spChg>
        <pc:spChg chg="add">
          <ac:chgData name="Kyle Allan" userId="f2614a2ef32610a1" providerId="LiveId" clId="{3324C660-18D7-43FE-8901-720E8FACBF3E}" dt="2024-12-01T21:33:27.576" v="2378" actId="26606"/>
          <ac:spMkLst>
            <pc:docMk/>
            <pc:sldMk cId="1259564916" sldId="264"/>
            <ac:spMk id="12" creationId="{CD8B4F24-440B-49E9-B85D-733523DC064B}"/>
          </ac:spMkLst>
        </pc:spChg>
        <pc:picChg chg="add mod">
          <ac:chgData name="Kyle Allan" userId="f2614a2ef32610a1" providerId="LiveId" clId="{3324C660-18D7-43FE-8901-720E8FACBF3E}" dt="2024-12-01T21:33:27.576" v="2378" actId="26606"/>
          <ac:picMkLst>
            <pc:docMk/>
            <pc:sldMk cId="1259564916" sldId="264"/>
            <ac:picMk id="5" creationId="{ABB3B55B-115A-A5C0-1921-C3B90A9E3680}"/>
          </ac:picMkLst>
        </pc:picChg>
      </pc:sldChg>
      <pc:sldChg chg="addSp delSp modSp new del mod">
        <pc:chgData name="Kyle Allan" userId="f2614a2ef32610a1" providerId="LiveId" clId="{3324C660-18D7-43FE-8901-720E8FACBF3E}" dt="2024-12-03T18:28:21.682" v="2939" actId="2696"/>
        <pc:sldMkLst>
          <pc:docMk/>
          <pc:sldMk cId="859234122" sldId="265"/>
        </pc:sldMkLst>
        <pc:spChg chg="mod">
          <ac:chgData name="Kyle Allan" userId="f2614a2ef32610a1" providerId="LiveId" clId="{3324C660-18D7-43FE-8901-720E8FACBF3E}" dt="2024-12-01T21:47:01.105" v="2503" actId="12788"/>
          <ac:spMkLst>
            <pc:docMk/>
            <pc:sldMk cId="859234122" sldId="265"/>
            <ac:spMk id="2" creationId="{CF985F92-169D-2F43-92DA-8AB5288CE95C}"/>
          </ac:spMkLst>
        </pc:spChg>
        <pc:spChg chg="del">
          <ac:chgData name="Kyle Allan" userId="f2614a2ef32610a1" providerId="LiveId" clId="{3324C660-18D7-43FE-8901-720E8FACBF3E}" dt="2024-12-01T21:36:59.988" v="2380" actId="22"/>
          <ac:spMkLst>
            <pc:docMk/>
            <pc:sldMk cId="859234122" sldId="265"/>
            <ac:spMk id="3" creationId="{5457A927-CB67-C188-2661-B6BBB54C28E3}"/>
          </ac:spMkLst>
        </pc:spChg>
        <pc:spChg chg="add del mod">
          <ac:chgData name="Kyle Allan" userId="f2614a2ef32610a1" providerId="LiveId" clId="{3324C660-18D7-43FE-8901-720E8FACBF3E}" dt="2024-12-03T18:28:05.941" v="2934" actId="21"/>
          <ac:spMkLst>
            <pc:docMk/>
            <pc:sldMk cId="859234122" sldId="265"/>
            <ac:spMk id="4" creationId="{DB0DECA8-1C55-F7D2-2994-9EBAA1E7F68E}"/>
          </ac:spMkLst>
        </pc:spChg>
        <pc:spChg chg="add del mod">
          <ac:chgData name="Kyle Allan" userId="f2614a2ef32610a1" providerId="LiveId" clId="{3324C660-18D7-43FE-8901-720E8FACBF3E}" dt="2024-12-03T18:27:58.471" v="2933" actId="478"/>
          <ac:spMkLst>
            <pc:docMk/>
            <pc:sldMk cId="859234122" sldId="265"/>
            <ac:spMk id="6" creationId="{F9C64D83-581D-608B-EA7C-5C3B92590FE5}"/>
          </ac:spMkLst>
        </pc:spChg>
        <pc:spChg chg="add del mod">
          <ac:chgData name="Kyle Allan" userId="f2614a2ef32610a1" providerId="LiveId" clId="{3324C660-18D7-43FE-8901-720E8FACBF3E}" dt="2024-12-03T18:28:13.735" v="2935" actId="21"/>
          <ac:spMkLst>
            <pc:docMk/>
            <pc:sldMk cId="859234122" sldId="265"/>
            <ac:spMk id="7" creationId="{674E641D-0647-78A2-5317-230DA7AA5B1B}"/>
          </ac:spMkLst>
        </pc:spChg>
        <pc:spChg chg="add del mod">
          <ac:chgData name="Kyle Allan" userId="f2614a2ef32610a1" providerId="LiveId" clId="{3324C660-18D7-43FE-8901-720E8FACBF3E}" dt="2024-12-03T18:28:13.735" v="2935" actId="21"/>
          <ac:spMkLst>
            <pc:docMk/>
            <pc:sldMk cId="859234122" sldId="265"/>
            <ac:spMk id="8" creationId="{CC61D398-49E1-DE6B-7D1E-66F87E994543}"/>
          </ac:spMkLst>
        </pc:spChg>
        <pc:spChg chg="add mod">
          <ac:chgData name="Kyle Allan" userId="f2614a2ef32610a1" providerId="LiveId" clId="{3324C660-18D7-43FE-8901-720E8FACBF3E}" dt="2024-12-01T21:47:23.983" v="2508" actId="767"/>
          <ac:spMkLst>
            <pc:docMk/>
            <pc:sldMk cId="859234122" sldId="265"/>
            <ac:spMk id="9" creationId="{9E91F32A-6948-12D4-432C-751264304984}"/>
          </ac:spMkLst>
        </pc:spChg>
        <pc:spChg chg="add del mod">
          <ac:chgData name="Kyle Allan" userId="f2614a2ef32610a1" providerId="LiveId" clId="{3324C660-18D7-43FE-8901-720E8FACBF3E}" dt="2024-12-03T18:28:13.735" v="2935" actId="21"/>
          <ac:spMkLst>
            <pc:docMk/>
            <pc:sldMk cId="859234122" sldId="265"/>
            <ac:spMk id="10" creationId="{CB83FD32-B7D9-B75B-6C7D-DB21ED284B42}"/>
          </ac:spMkLst>
        </pc:spChg>
        <pc:spChg chg="add del mod">
          <ac:chgData name="Kyle Allan" userId="f2614a2ef32610a1" providerId="LiveId" clId="{3324C660-18D7-43FE-8901-720E8FACBF3E}" dt="2024-12-03T18:28:13.735" v="2935" actId="21"/>
          <ac:spMkLst>
            <pc:docMk/>
            <pc:sldMk cId="859234122" sldId="265"/>
            <ac:spMk id="11" creationId="{A374CD6D-A576-9EEA-E714-35546024E342}"/>
          </ac:spMkLst>
        </pc:spChg>
        <pc:picChg chg="add del mod ord">
          <ac:chgData name="Kyle Allan" userId="f2614a2ef32610a1" providerId="LiveId" clId="{3324C660-18D7-43FE-8901-720E8FACBF3E}" dt="2024-12-03T18:27:58.471" v="2933" actId="478"/>
          <ac:picMkLst>
            <pc:docMk/>
            <pc:sldMk cId="859234122" sldId="265"/>
            <ac:picMk id="5" creationId="{8BF753BE-6C03-641D-3076-EDD6FAF67550}"/>
          </ac:picMkLst>
        </pc:picChg>
      </pc:sldChg>
      <pc:sldChg chg="modSp new del mod">
        <pc:chgData name="Kyle Allan" userId="f2614a2ef32610a1" providerId="LiveId" clId="{3324C660-18D7-43FE-8901-720E8FACBF3E}" dt="2024-12-03T18:26:37.927" v="2914" actId="2696"/>
        <pc:sldMkLst>
          <pc:docMk/>
          <pc:sldMk cId="2158859567" sldId="266"/>
        </pc:sldMkLst>
        <pc:spChg chg="mod">
          <ac:chgData name="Kyle Allan" userId="f2614a2ef32610a1" providerId="LiveId" clId="{3324C660-18D7-43FE-8901-720E8FACBF3E}" dt="2024-12-03T17:49:33.139" v="2710" actId="20577"/>
          <ac:spMkLst>
            <pc:docMk/>
            <pc:sldMk cId="2158859567" sldId="266"/>
            <ac:spMk id="2" creationId="{9388FB39-B4C0-EF53-5288-79DD6EE5C76A}"/>
          </ac:spMkLst>
        </pc:spChg>
        <pc:spChg chg="mod">
          <ac:chgData name="Kyle Allan" userId="f2614a2ef32610a1" providerId="LiveId" clId="{3324C660-18D7-43FE-8901-720E8FACBF3E}" dt="2024-12-03T18:05:05.418" v="2909" actId="20577"/>
          <ac:spMkLst>
            <pc:docMk/>
            <pc:sldMk cId="2158859567" sldId="266"/>
            <ac:spMk id="3" creationId="{1B21E0FB-4BBA-EBC1-105C-A1B1D6F5D684}"/>
          </ac:spMkLst>
        </pc:spChg>
      </pc:sldChg>
      <pc:sldChg chg="addSp delSp modSp new mod ord">
        <pc:chgData name="Kyle Allan" userId="f2614a2ef32610a1" providerId="LiveId" clId="{3324C660-18D7-43FE-8901-720E8FACBF3E}" dt="2024-12-03T19:15:29.469" v="3266" actId="20577"/>
        <pc:sldMkLst>
          <pc:docMk/>
          <pc:sldMk cId="2780244825" sldId="266"/>
        </pc:sldMkLst>
        <pc:spChg chg="mod">
          <ac:chgData name="Kyle Allan" userId="f2614a2ef32610a1" providerId="LiveId" clId="{3324C660-18D7-43FE-8901-720E8FACBF3E}" dt="2024-12-03T18:28:40.358" v="2952" actId="20577"/>
          <ac:spMkLst>
            <pc:docMk/>
            <pc:sldMk cId="2780244825" sldId="266"/>
            <ac:spMk id="2" creationId="{B1DBD00A-BC25-D6AD-5364-2231A7652452}"/>
          </ac:spMkLst>
        </pc:spChg>
        <pc:spChg chg="mod">
          <ac:chgData name="Kyle Allan" userId="f2614a2ef32610a1" providerId="LiveId" clId="{3324C660-18D7-43FE-8901-720E8FACBF3E}" dt="2024-12-03T19:15:29.469" v="3266" actId="20577"/>
          <ac:spMkLst>
            <pc:docMk/>
            <pc:sldMk cId="2780244825" sldId="266"/>
            <ac:spMk id="3" creationId="{34818966-9580-5DA8-E7DB-C607A8F256F1}"/>
          </ac:spMkLst>
        </pc:spChg>
        <pc:spChg chg="add del mod">
          <ac:chgData name="Kyle Allan" userId="f2614a2ef32610a1" providerId="LiveId" clId="{3324C660-18D7-43FE-8901-720E8FACBF3E}" dt="2024-12-03T18:28:27.159" v="2940" actId="21"/>
          <ac:spMkLst>
            <pc:docMk/>
            <pc:sldMk cId="2780244825" sldId="266"/>
            <ac:spMk id="7" creationId="{674E641D-0647-78A2-5317-230DA7AA5B1B}"/>
          </ac:spMkLst>
        </pc:spChg>
        <pc:spChg chg="add del mod">
          <ac:chgData name="Kyle Allan" userId="f2614a2ef32610a1" providerId="LiveId" clId="{3324C660-18D7-43FE-8901-720E8FACBF3E}" dt="2024-12-03T18:28:27.159" v="2940" actId="21"/>
          <ac:spMkLst>
            <pc:docMk/>
            <pc:sldMk cId="2780244825" sldId="266"/>
            <ac:spMk id="8" creationId="{CC61D398-49E1-DE6B-7D1E-66F87E994543}"/>
          </ac:spMkLst>
        </pc:spChg>
        <pc:spChg chg="add del mod">
          <ac:chgData name="Kyle Allan" userId="f2614a2ef32610a1" providerId="LiveId" clId="{3324C660-18D7-43FE-8901-720E8FACBF3E}" dt="2024-12-03T18:28:27.159" v="2940" actId="21"/>
          <ac:spMkLst>
            <pc:docMk/>
            <pc:sldMk cId="2780244825" sldId="266"/>
            <ac:spMk id="10" creationId="{CB83FD32-B7D9-B75B-6C7D-DB21ED284B42}"/>
          </ac:spMkLst>
        </pc:spChg>
        <pc:spChg chg="add del mod">
          <ac:chgData name="Kyle Allan" userId="f2614a2ef32610a1" providerId="LiveId" clId="{3324C660-18D7-43FE-8901-720E8FACBF3E}" dt="2024-12-03T18:28:27.159" v="2940" actId="21"/>
          <ac:spMkLst>
            <pc:docMk/>
            <pc:sldMk cId="2780244825" sldId="266"/>
            <ac:spMk id="11" creationId="{A374CD6D-A576-9EEA-E714-35546024E342}"/>
          </ac:spMkLst>
        </pc:spChg>
      </pc:sldChg>
      <pc:sldChg chg="addSp modSp new del">
        <pc:chgData name="Kyle Allan" userId="f2614a2ef32610a1" providerId="LiveId" clId="{3324C660-18D7-43FE-8901-720E8FACBF3E}" dt="2024-12-03T18:41:02.994" v="3223" actId="2696"/>
        <pc:sldMkLst>
          <pc:docMk/>
          <pc:sldMk cId="2106601311" sldId="267"/>
        </pc:sldMkLst>
        <pc:spChg chg="add mod">
          <ac:chgData name="Kyle Allan" userId="f2614a2ef32610a1" providerId="LiveId" clId="{3324C660-18D7-43FE-8901-720E8FACBF3E}" dt="2024-12-03T18:28:30.232" v="2942"/>
          <ac:spMkLst>
            <pc:docMk/>
            <pc:sldMk cId="2106601311" sldId="267"/>
            <ac:spMk id="7" creationId="{674E641D-0647-78A2-5317-230DA7AA5B1B}"/>
          </ac:spMkLst>
        </pc:spChg>
        <pc:spChg chg="add mod">
          <ac:chgData name="Kyle Allan" userId="f2614a2ef32610a1" providerId="LiveId" clId="{3324C660-18D7-43FE-8901-720E8FACBF3E}" dt="2024-12-03T18:28:30.232" v="2942"/>
          <ac:spMkLst>
            <pc:docMk/>
            <pc:sldMk cId="2106601311" sldId="267"/>
            <ac:spMk id="8" creationId="{CC61D398-49E1-DE6B-7D1E-66F87E994543}"/>
          </ac:spMkLst>
        </pc:spChg>
        <pc:spChg chg="add mod">
          <ac:chgData name="Kyle Allan" userId="f2614a2ef32610a1" providerId="LiveId" clId="{3324C660-18D7-43FE-8901-720E8FACBF3E}" dt="2024-12-03T18:28:30.232" v="2942"/>
          <ac:spMkLst>
            <pc:docMk/>
            <pc:sldMk cId="2106601311" sldId="267"/>
            <ac:spMk id="10" creationId="{CB83FD32-B7D9-B75B-6C7D-DB21ED284B42}"/>
          </ac:spMkLst>
        </pc:spChg>
        <pc:spChg chg="add mod">
          <ac:chgData name="Kyle Allan" userId="f2614a2ef32610a1" providerId="LiveId" clId="{3324C660-18D7-43FE-8901-720E8FACBF3E}" dt="2024-12-03T18:28:30.232" v="2942"/>
          <ac:spMkLst>
            <pc:docMk/>
            <pc:sldMk cId="2106601311" sldId="267"/>
            <ac:spMk id="11" creationId="{A374CD6D-A576-9EEA-E714-35546024E342}"/>
          </ac:spMkLst>
        </pc:spChg>
      </pc:sldChg>
      <pc:sldChg chg="modSp new mod ord">
        <pc:chgData name="Kyle Allan" userId="f2614a2ef32610a1" providerId="LiveId" clId="{3324C660-18D7-43FE-8901-720E8FACBF3E}" dt="2024-12-03T19:10:11.533" v="3265"/>
        <pc:sldMkLst>
          <pc:docMk/>
          <pc:sldMk cId="4123383374" sldId="267"/>
        </pc:sldMkLst>
        <pc:spChg chg="mod">
          <ac:chgData name="Kyle Allan" userId="f2614a2ef32610a1" providerId="LiveId" clId="{3324C660-18D7-43FE-8901-720E8FACBF3E}" dt="2024-12-03T19:09:58.997" v="3262" actId="20577"/>
          <ac:spMkLst>
            <pc:docMk/>
            <pc:sldMk cId="4123383374" sldId="267"/>
            <ac:spMk id="2" creationId="{61E8B7EF-B13A-C81B-F80E-38FAB018A0DB}"/>
          </ac:spMkLst>
        </pc:spChg>
        <pc:spChg chg="mod">
          <ac:chgData name="Kyle Allan" userId="f2614a2ef32610a1" providerId="LiveId" clId="{3324C660-18D7-43FE-8901-720E8FACBF3E}" dt="2024-12-03T19:10:08.042" v="3263"/>
          <ac:spMkLst>
            <pc:docMk/>
            <pc:sldMk cId="4123383374" sldId="267"/>
            <ac:spMk id="3" creationId="{84CA89D2-F4EE-3E65-4319-8470FF245C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DA-F0FF-64DB-520F-0BABBEAE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D62EE-515B-7403-DEF8-7EFAFB54A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F590-1A03-114B-22A0-3BE111D7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088-DDD3-C441-B190-3BFA316F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BE9B-4CCB-69EA-9D59-78ADE300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8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00DF-C927-0757-E376-522138A1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61123-C975-BC02-7706-1754556D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3182-5809-C5C6-1B33-1A811769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1651-7099-8D9E-F02F-367CE936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F907-C71B-EF55-57C3-E259C146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7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3BAB1-32D7-7444-FBF1-5B3D10DBD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68577-DC16-3864-1FD9-1BD6456FE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FA72-F7C8-37F9-4FA0-4D41E591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500A-F502-EEA7-8179-244C520E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309E-12BF-C55E-E568-A52CCA11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7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0998-5068-0A4E-B778-5353438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04BA-45FA-532D-7184-1F87BEC1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5D2B-5ECC-1EB2-E535-635BF0E4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EC43-BB45-5D7D-77AB-02A688C8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179A-6E49-3941-5F90-06C5A7B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6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57F5-F96E-A44A-4001-A493BC40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B5B8A-24D3-9641-D4DC-5CC195A4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8C7F-5BFD-E6CC-5E00-8ADFD00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5DBA-F966-DE3B-85ED-A85C8F14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56FF-0CEB-D2D3-AE2C-3F3E99FA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2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9A9-F47F-E7CC-80AC-4FA13284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ED91-5951-7EE5-40B8-0685E19BD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EE34-FE1F-E7DE-E5DE-91043E9C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C7E-A955-549C-EE85-821058FA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3AADD-C9C5-B05B-69ED-F5FE30B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ACDC9-920D-A9A7-3708-CF91849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9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1DB7-0A5D-69ED-085E-D5B8E0BF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A2D6-4BEF-2756-18B4-04488D2A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5FB19-02CE-2452-CED8-6B42C3C1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23027-700D-8D81-6C3A-E22EA9B74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1A1E-CA03-56CC-377D-CC182146E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1930C-2A54-0F27-58C2-A7AB15B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88242-02D9-5E6A-63EC-A555231B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3950C-D48B-B6FF-90DD-53FC6F3E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1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7AD7-C855-D08A-CD93-4CA1E859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86FE0-D400-C588-3AEA-E256F0CE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EADBF-114C-2ACE-2030-DC57D646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66FC-C608-478C-2622-1565403B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FD876-F248-7528-E954-A3055FE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AA38D-6E99-6EFE-0868-718B08A9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F962-FC39-226C-9873-5B1DEC6C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0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EAF-4929-3901-5227-73FC3F52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40FE-49D3-BD57-3451-29665F4C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4EAAF-D69F-F112-5B9F-D1A179CA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F5B6-480E-06FA-6A36-C90AA07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2FC3C-E49F-8A80-564A-4E0854D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0257-3ADD-9B01-2D5D-89AC9C2D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5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A0C1-71E3-C960-06A8-1E62E804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F1603-5F46-56F2-CBCA-B171C2EF5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B852C-B7F2-C46D-3332-AA048A43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1B04-C8B8-477C-02BB-80310922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87846-9EA3-D789-DE36-686A05CF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D64E-6184-15B1-D059-71551369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0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81DDC-4957-C2D2-99A5-4790AB88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CF11-C53A-7C6D-D8BF-11F578A3E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28A8-3AF1-23C8-53CC-7D0FAC57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2520E-7E2F-4802-8219-9A1FDC6619D8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CF57-9B25-354B-CA11-882A1FD07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5C07-7E6F-6908-D141-3F971A06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D83B6-166F-4644-A16F-08B0A0F83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8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C46F-2050-571D-B762-F3830F109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Recognition on MNIST and Fashion MNIST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915A4-664E-4182-5842-BC9B2826F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4795</a:t>
            </a:r>
          </a:p>
          <a:p>
            <a:r>
              <a:rPr lang="en-US"/>
              <a:t>Kyle Allan : 3720130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0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B7EF-B13A-C81B-F80E-38FAB01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89D2-F4EE-3E65-4319-8470FF24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https://github.com/Kyle-Allan/CS-4795-Project</a:t>
            </a:r>
          </a:p>
        </p:txBody>
      </p:sp>
    </p:spTree>
    <p:extLst>
      <p:ext uri="{BB962C8B-B14F-4D97-AF65-F5344CB8AC3E}">
        <p14:creationId xmlns:p14="http://schemas.microsoft.com/office/powerpoint/2010/main" val="412338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6D4E9-DE68-1A94-F498-2AECA8C6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  <a:endParaRPr lang="en-CA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BFAB-5B09-E5F1-68B1-61F7075C4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349240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Built 3 increasingly deep Convolutional Neural Networks using Python to recognize:</a:t>
            </a:r>
          </a:p>
          <a:p>
            <a:pPr lvl="1"/>
            <a:r>
              <a:rPr lang="en-US" sz="2200" dirty="0"/>
              <a:t>Handwritten digits from the MNIST dataset</a:t>
            </a:r>
          </a:p>
          <a:p>
            <a:pPr lvl="1"/>
            <a:r>
              <a:rPr lang="en-US" sz="2200" dirty="0"/>
              <a:t>Fashion items from Fashion MNIST</a:t>
            </a:r>
          </a:p>
          <a:p>
            <a:endParaRPr lang="en-US" sz="2200" dirty="0"/>
          </a:p>
          <a:p>
            <a:r>
              <a:rPr lang="en-US" sz="2200" dirty="0"/>
              <a:t>Analyze each's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6843C-EEE9-F0D9-3FE4-9239C61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24942"/>
            <a:ext cx="5458968" cy="4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98A88-ACAB-F508-B4A5-6B7A50D1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MNIST and Fashion MNIST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2254D-A636-7AE7-71E7-C9222C96D5A7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MNIST dataset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 dataset of 28x28 grayscale images of handwritten digits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Fashion MNIST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 dataset of 28x28 grayscale images of fashion items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containing a total of 70 000 images with: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60 000 training images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10 000 testing images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6" name="Content Placeholder 5" descr="A collage of different types of clothes&#10;&#10;Description automatically generated">
            <a:extLst>
              <a:ext uri="{FF2B5EF4-FFF2-40B4-BE49-F238E27FC236}">
                <a16:creationId xmlns:a16="http://schemas.microsoft.com/office/drawing/2014/main" id="{1D577E2B-FDD5-112E-5E65-49FEDB4A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19" b="-2"/>
          <a:stretch/>
        </p:blipFill>
        <p:spPr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4" name="Picture 3" descr="A group of numbers in black squares&#10;&#10;Description automatically generated">
            <a:extLst>
              <a:ext uri="{FF2B5EF4-FFF2-40B4-BE49-F238E27FC236}">
                <a16:creationId xmlns:a16="http://schemas.microsoft.com/office/drawing/2014/main" id="{49940FBA-D618-DDD1-EC51-68828130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8" r="-1" b="12424"/>
          <a:stretch/>
        </p:blipFill>
        <p:spPr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813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41F9A-495A-8F9B-BB9A-84411AAC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Convolutional Neural Network</a:t>
            </a:r>
            <a:endParaRPr lang="en-CA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8EB2-4C9F-3F86-B214-98782333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870448" cy="2468880"/>
          </a:xfrm>
        </p:spPr>
        <p:txBody>
          <a:bodyPr anchor="t">
            <a:normAutofit/>
          </a:bodyPr>
          <a:lstStyle/>
          <a:p>
            <a:r>
              <a:rPr lang="en-US" sz="2200" dirty="0"/>
              <a:t>Specialized Neural Network for image data</a:t>
            </a:r>
          </a:p>
          <a:p>
            <a:r>
              <a:rPr lang="en-US" sz="2200" dirty="0"/>
              <a:t>Consists of </a:t>
            </a:r>
          </a:p>
          <a:p>
            <a:r>
              <a:rPr lang="en-US" sz="2200" dirty="0"/>
              <a:t>3 types of layers:</a:t>
            </a:r>
          </a:p>
          <a:p>
            <a:pPr lvl="1"/>
            <a:r>
              <a:rPr lang="en-US" sz="1800" dirty="0"/>
              <a:t>Convolution – Feature Extraction</a:t>
            </a:r>
          </a:p>
          <a:p>
            <a:pPr lvl="1"/>
            <a:r>
              <a:rPr lang="en-US" sz="1800" dirty="0"/>
              <a:t>Pooling – Dimensional Reduction </a:t>
            </a:r>
          </a:p>
          <a:p>
            <a:pPr lvl="1"/>
            <a:r>
              <a:rPr lang="en-US" sz="1800" dirty="0"/>
              <a:t>Dense – Image Classification </a:t>
            </a:r>
            <a:endParaRPr lang="en-CA" sz="1800" dirty="0"/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EF5D6A31-3473-38CF-1DA1-35968EB0F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0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D050-C1FA-9E0E-D712-6B6F32EC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Prepping The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1838-7F76-A294-F77C-F063E762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both datasets</a:t>
            </a:r>
          </a:p>
          <a:p>
            <a:r>
              <a:rPr lang="en-US" dirty="0"/>
              <a:t>Relabel the classes in Fashion MNIST</a:t>
            </a:r>
          </a:p>
          <a:p>
            <a:r>
              <a:rPr lang="en-US" dirty="0"/>
              <a:t>Combine the datasets from MNIST and Fashion MNIST</a:t>
            </a:r>
          </a:p>
          <a:p>
            <a:r>
              <a:rPr lang="en-US" dirty="0"/>
              <a:t>Normalize pixel values to range [0,1]</a:t>
            </a:r>
          </a:p>
          <a:p>
            <a:r>
              <a:rPr lang="en-US" dirty="0"/>
              <a:t>Add channel dimension</a:t>
            </a:r>
          </a:p>
          <a:p>
            <a:r>
              <a:rPr lang="en-US" dirty="0"/>
              <a:t>One-hot encode the labels – aligns labels with the output of the CNN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607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1112-A5D7-49AF-7683-D54DEC56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59"/>
            <a:ext cx="10515600" cy="2149475"/>
          </a:xfrm>
        </p:spPr>
        <p:txBody>
          <a:bodyPr/>
          <a:lstStyle/>
          <a:p>
            <a:r>
              <a:rPr lang="en-US" dirty="0"/>
              <a:t>First Model:</a:t>
            </a:r>
            <a:br>
              <a:rPr lang="en-US" dirty="0"/>
            </a:br>
            <a:endParaRPr lang="en-CA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712E9-B079-DA7F-EEC2-60A83AEAE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511" y="365125"/>
            <a:ext cx="7005418" cy="19011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A1564-D959-DC4F-0DDC-0EE3DA4DD32C}"/>
              </a:ext>
            </a:extLst>
          </p:cNvPr>
          <p:cNvSpPr txBox="1"/>
          <p:nvPr/>
        </p:nvSpPr>
        <p:spPr>
          <a:xfrm>
            <a:off x="838200" y="2600325"/>
            <a:ext cx="10048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Conv2D() – includes 32 feature detectors that slide over the image with the activation function </a:t>
            </a:r>
            <a:r>
              <a:rPr lang="en-US" sz="2000" dirty="0" err="1"/>
              <a:t>ReLU</a:t>
            </a:r>
            <a:r>
              <a:rPr lang="en-US" sz="2000" dirty="0"/>
              <a:t> (introduces non-linearity)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MaxPooling2D() – Reduces the spatial dimension of the feature maps to 14x14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Flatten() – Converts the 2D feature maps into 1D vector for the dense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Dense(128…) - Fully connected layer with 128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Dense(20…) - Output layer with 20 neurons (one for each class MNIST 0-9 and Fashion MNIST 10-19) and </a:t>
            </a:r>
            <a:r>
              <a:rPr lang="en-US" sz="2000" dirty="0" err="1"/>
              <a:t>Softmax</a:t>
            </a:r>
            <a:r>
              <a:rPr lang="en-US" sz="2000" dirty="0"/>
              <a:t> generates a probability distribution over the 20 classes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9147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4F9B-A778-A222-69AC-7EBA24F6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2768-8238-666F-6E23-0617FC1B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1825625"/>
            <a:ext cx="5257800" cy="4351338"/>
          </a:xfrm>
        </p:spPr>
        <p:txBody>
          <a:bodyPr/>
          <a:lstStyle/>
          <a:p>
            <a:r>
              <a:rPr lang="en-US" dirty="0"/>
              <a:t>Deep Model </a:t>
            </a:r>
          </a:p>
          <a:p>
            <a:pPr lvl="1"/>
            <a:r>
              <a:rPr lang="en-US" dirty="0"/>
              <a:t>3 convolutional layers</a:t>
            </a:r>
          </a:p>
          <a:p>
            <a:pPr lvl="1"/>
            <a:r>
              <a:rPr lang="en-US" dirty="0"/>
              <a:t>2 pooling layers</a:t>
            </a:r>
          </a:p>
          <a:p>
            <a:pPr lvl="1"/>
            <a:r>
              <a:rPr lang="en-US" dirty="0"/>
              <a:t>2 dense layers with 256 neurons</a:t>
            </a:r>
          </a:p>
          <a:p>
            <a:pPr lvl="1"/>
            <a:r>
              <a:rPr lang="en-US" dirty="0"/>
              <a:t>1 dropout layers for regularization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5CDFC-576E-0C00-3820-D3E726CE6863}"/>
              </a:ext>
            </a:extLst>
          </p:cNvPr>
          <p:cNvSpPr txBox="1"/>
          <p:nvPr/>
        </p:nvSpPr>
        <p:spPr>
          <a:xfrm>
            <a:off x="6096000" y="1825625"/>
            <a:ext cx="56570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Deepest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5 convolutional layers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2 pooling layers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2 dense layers with 512 neurons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3 dropout layers for regularization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0534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062F0-5BDE-FAB9-83CA-741A662A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Analyzing Accuracy Across Models</a:t>
            </a:r>
            <a:endParaRPr lang="en-CA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B4F0-7DC4-FC54-6A13-C3AD13E2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Simple Model - 94.81% </a:t>
            </a:r>
          </a:p>
          <a:p>
            <a:endParaRPr lang="en-US" sz="2200" dirty="0"/>
          </a:p>
          <a:p>
            <a:r>
              <a:rPr lang="en-US" sz="2200" dirty="0"/>
              <a:t>Deep Model – 95.78%</a:t>
            </a:r>
          </a:p>
          <a:p>
            <a:endParaRPr lang="en-US" sz="2200" dirty="0"/>
          </a:p>
          <a:p>
            <a:r>
              <a:rPr lang="en-US" sz="2200" dirty="0"/>
              <a:t>Deepest Model – 95.03%</a:t>
            </a:r>
            <a:endParaRPr lang="en-CA" sz="2200" dirty="0"/>
          </a:p>
        </p:txBody>
      </p:sp>
      <p:pic>
        <p:nvPicPr>
          <p:cNvPr id="5" name="Picture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BB3B55B-115A-A5C0-1921-C3B90A9E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95" y="640080"/>
            <a:ext cx="65815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D00A-BC25-D6AD-5364-2231A76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8966-9580-5DA8-E7DB-C607A8F2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Gained a high-level understanding of Convolutional Neural Networks</a:t>
            </a:r>
          </a:p>
          <a:p>
            <a:pPr lvl="1"/>
            <a:r>
              <a:rPr lang="en-US" dirty="0"/>
              <a:t>Specific layers and their purpose</a:t>
            </a:r>
          </a:p>
          <a:p>
            <a:endParaRPr lang="en-US" dirty="0"/>
          </a:p>
          <a:p>
            <a:r>
              <a:rPr lang="en-US" dirty="0"/>
              <a:t>Gained an understanding of preparing data for CNNs and understanding its output</a:t>
            </a:r>
          </a:p>
          <a:p>
            <a:endParaRPr lang="en-US" dirty="0"/>
          </a:p>
          <a:p>
            <a:r>
              <a:rPr lang="en-US" dirty="0"/>
              <a:t>Saw that making models deeper does not always mean it becomes more accurate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024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363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Pattern Recognition on MNIST and Fashion MNIST</vt:lpstr>
      <vt:lpstr>Introduction</vt:lpstr>
      <vt:lpstr>MNIST and Fashion MNIST</vt:lpstr>
      <vt:lpstr>Convolutional Neural Network</vt:lpstr>
      <vt:lpstr>Prepping The Data</vt:lpstr>
      <vt:lpstr>First Model: </vt:lpstr>
      <vt:lpstr>Other Models</vt:lpstr>
      <vt:lpstr>Analyzing Accuracy Across Models</vt:lpstr>
      <vt:lpstr>Conclusion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Allan</dc:creator>
  <cp:lastModifiedBy>Kyle Allan</cp:lastModifiedBy>
  <cp:revision>1</cp:revision>
  <dcterms:created xsi:type="dcterms:W3CDTF">2024-12-01T17:44:20Z</dcterms:created>
  <dcterms:modified xsi:type="dcterms:W3CDTF">2024-12-04T18:06:42Z</dcterms:modified>
</cp:coreProperties>
</file>