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C6225-3641-48C9-B845-07C9A2973FFE}" v="5" dt="2024-11-22T15:25:31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7D2C6225-3641-48C9-B845-07C9A2973FFE}"/>
    <pc:docChg chg="undo redo custSel addSld modSld">
      <pc:chgData name="Kyle Allan" userId="f2614a2ef32610a1" providerId="LiveId" clId="{7D2C6225-3641-48C9-B845-07C9A2973FFE}" dt="2024-11-22T20:18:05.116" v="967" actId="20577"/>
      <pc:docMkLst>
        <pc:docMk/>
      </pc:docMkLst>
      <pc:sldChg chg="modSp mod">
        <pc:chgData name="Kyle Allan" userId="f2614a2ef32610a1" providerId="LiveId" clId="{7D2C6225-3641-48C9-B845-07C9A2973FFE}" dt="2024-11-22T15:11:47.104" v="359" actId="27636"/>
        <pc:sldMkLst>
          <pc:docMk/>
          <pc:sldMk cId="1684780719" sldId="256"/>
        </pc:sldMkLst>
        <pc:spChg chg="mod">
          <ac:chgData name="Kyle Allan" userId="f2614a2ef32610a1" providerId="LiveId" clId="{7D2C6225-3641-48C9-B845-07C9A2973FFE}" dt="2024-11-22T15:11:47.104" v="359" actId="27636"/>
          <ac:spMkLst>
            <pc:docMk/>
            <pc:sldMk cId="1684780719" sldId="256"/>
            <ac:spMk id="2" creationId="{2F10FD1A-0AFC-9AFB-499E-80CADA901BFF}"/>
          </ac:spMkLst>
        </pc:spChg>
        <pc:spChg chg="mod">
          <ac:chgData name="Kyle Allan" userId="f2614a2ef32610a1" providerId="LiveId" clId="{7D2C6225-3641-48C9-B845-07C9A2973FFE}" dt="2024-11-22T15:08:17.177" v="140" actId="20577"/>
          <ac:spMkLst>
            <pc:docMk/>
            <pc:sldMk cId="1684780719" sldId="256"/>
            <ac:spMk id="3" creationId="{4CA6A0F2-54ED-6ECA-E5CA-C5BE4441CCB0}"/>
          </ac:spMkLst>
        </pc:spChg>
      </pc:sldChg>
      <pc:sldChg chg="addSp modSp new mod">
        <pc:chgData name="Kyle Allan" userId="f2614a2ef32610a1" providerId="LiveId" clId="{7D2C6225-3641-48C9-B845-07C9A2973FFE}" dt="2024-11-22T15:16:18.206" v="461" actId="1076"/>
        <pc:sldMkLst>
          <pc:docMk/>
          <pc:sldMk cId="2151795950" sldId="257"/>
        </pc:sldMkLst>
        <pc:spChg chg="mod">
          <ac:chgData name="Kyle Allan" userId="f2614a2ef32610a1" providerId="LiveId" clId="{7D2C6225-3641-48C9-B845-07C9A2973FFE}" dt="2024-11-22T15:14:32.891" v="453" actId="20577"/>
          <ac:spMkLst>
            <pc:docMk/>
            <pc:sldMk cId="2151795950" sldId="257"/>
            <ac:spMk id="2" creationId="{16B6D4E9-DE68-1A94-F498-2AECA8C6E0F6}"/>
          </ac:spMkLst>
        </pc:spChg>
        <pc:spChg chg="mod">
          <ac:chgData name="Kyle Allan" userId="f2614a2ef32610a1" providerId="LiveId" clId="{7D2C6225-3641-48C9-B845-07C9A2973FFE}" dt="2024-11-22T15:14:42.677" v="458" actId="20577"/>
          <ac:spMkLst>
            <pc:docMk/>
            <pc:sldMk cId="2151795950" sldId="257"/>
            <ac:spMk id="3" creationId="{91D0BFAB-5B09-E5F1-68B1-61F7075C403A}"/>
          </ac:spMkLst>
        </pc:spChg>
        <pc:picChg chg="add mod">
          <ac:chgData name="Kyle Allan" userId="f2614a2ef32610a1" providerId="LiveId" clId="{7D2C6225-3641-48C9-B845-07C9A2973FFE}" dt="2024-11-22T15:16:18.206" v="461" actId="1076"/>
          <ac:picMkLst>
            <pc:docMk/>
            <pc:sldMk cId="2151795950" sldId="257"/>
            <ac:picMk id="5" creationId="{C130095C-BCD6-F20D-0BEB-034E6F3FF15C}"/>
          </ac:picMkLst>
        </pc:picChg>
      </pc:sldChg>
      <pc:sldChg chg="addSp modSp new mod">
        <pc:chgData name="Kyle Allan" userId="f2614a2ef32610a1" providerId="LiveId" clId="{7D2C6225-3641-48C9-B845-07C9A2973FFE}" dt="2024-11-22T17:28:13.533" v="947" actId="20577"/>
        <pc:sldMkLst>
          <pc:docMk/>
          <pc:sldMk cId="165682555" sldId="258"/>
        </pc:sldMkLst>
        <pc:spChg chg="mod">
          <ac:chgData name="Kyle Allan" userId="f2614a2ef32610a1" providerId="LiveId" clId="{7D2C6225-3641-48C9-B845-07C9A2973FFE}" dt="2024-11-22T15:10:54.398" v="303" actId="20577"/>
          <ac:spMkLst>
            <pc:docMk/>
            <pc:sldMk cId="165682555" sldId="258"/>
            <ac:spMk id="2" creationId="{86B16435-1BA7-E8ED-9793-123A31716F34}"/>
          </ac:spMkLst>
        </pc:spChg>
        <pc:spChg chg="mod">
          <ac:chgData name="Kyle Allan" userId="f2614a2ef32610a1" providerId="LiveId" clId="{7D2C6225-3641-48C9-B845-07C9A2973FFE}" dt="2024-11-22T17:28:13.533" v="947" actId="20577"/>
          <ac:spMkLst>
            <pc:docMk/>
            <pc:sldMk cId="165682555" sldId="258"/>
            <ac:spMk id="3" creationId="{F31E512D-8559-FBE5-D11A-8E23CD3535B7}"/>
          </ac:spMkLst>
        </pc:spChg>
        <pc:spChg chg="add">
          <ac:chgData name="Kyle Allan" userId="f2614a2ef32610a1" providerId="LiveId" clId="{7D2C6225-3641-48C9-B845-07C9A2973FFE}" dt="2024-11-22T15:17:48.159" v="464"/>
          <ac:spMkLst>
            <pc:docMk/>
            <pc:sldMk cId="165682555" sldId="258"/>
            <ac:spMk id="4" creationId="{15405FD0-EAAE-377C-9291-F8C413C23C90}"/>
          </ac:spMkLst>
        </pc:spChg>
        <pc:spChg chg="add">
          <ac:chgData name="Kyle Allan" userId="f2614a2ef32610a1" providerId="LiveId" clId="{7D2C6225-3641-48C9-B845-07C9A2973FFE}" dt="2024-11-22T15:17:50.300" v="465"/>
          <ac:spMkLst>
            <pc:docMk/>
            <pc:sldMk cId="165682555" sldId="258"/>
            <ac:spMk id="5" creationId="{2B426324-AE1B-18CF-4268-776011AD6A45}"/>
          </ac:spMkLst>
        </pc:spChg>
      </pc:sldChg>
      <pc:sldChg chg="modSp new mod">
        <pc:chgData name="Kyle Allan" userId="f2614a2ef32610a1" providerId="LiveId" clId="{7D2C6225-3641-48C9-B845-07C9A2973FFE}" dt="2024-11-22T20:18:05.116" v="967" actId="20577"/>
        <pc:sldMkLst>
          <pc:docMk/>
          <pc:sldMk cId="1504443726" sldId="259"/>
        </pc:sldMkLst>
        <pc:spChg chg="mod">
          <ac:chgData name="Kyle Allan" userId="f2614a2ef32610a1" providerId="LiveId" clId="{7D2C6225-3641-48C9-B845-07C9A2973FFE}" dt="2024-11-22T15:20:55.887" v="719" actId="20577"/>
          <ac:spMkLst>
            <pc:docMk/>
            <pc:sldMk cId="1504443726" sldId="259"/>
            <ac:spMk id="2" creationId="{B9C9C5AD-9D64-EBB5-A3C0-34C33AADB784}"/>
          </ac:spMkLst>
        </pc:spChg>
        <pc:spChg chg="mod">
          <ac:chgData name="Kyle Allan" userId="f2614a2ef32610a1" providerId="LiveId" clId="{7D2C6225-3641-48C9-B845-07C9A2973FFE}" dt="2024-11-22T20:18:05.116" v="967" actId="20577"/>
          <ac:spMkLst>
            <pc:docMk/>
            <pc:sldMk cId="1504443726" sldId="259"/>
            <ac:spMk id="3" creationId="{40AD1BCE-E767-721E-E30D-11A5BDC69D3A}"/>
          </ac:spMkLst>
        </pc:spChg>
      </pc:sldChg>
      <pc:sldChg chg="modSp new mod">
        <pc:chgData name="Kyle Allan" userId="f2614a2ef32610a1" providerId="LiveId" clId="{7D2C6225-3641-48C9-B845-07C9A2973FFE}" dt="2024-11-22T15:24:26.998" v="937" actId="20577"/>
        <pc:sldMkLst>
          <pc:docMk/>
          <pc:sldMk cId="427013043" sldId="260"/>
        </pc:sldMkLst>
        <pc:spChg chg="mod">
          <ac:chgData name="Kyle Allan" userId="f2614a2ef32610a1" providerId="LiveId" clId="{7D2C6225-3641-48C9-B845-07C9A2973FFE}" dt="2024-11-22T15:22:40.174" v="855" actId="20577"/>
          <ac:spMkLst>
            <pc:docMk/>
            <pc:sldMk cId="427013043" sldId="260"/>
            <ac:spMk id="2" creationId="{B0AC2E95-EA62-22B1-F4C1-1A64C8D92AF3}"/>
          </ac:spMkLst>
        </pc:spChg>
        <pc:spChg chg="mod">
          <ac:chgData name="Kyle Allan" userId="f2614a2ef32610a1" providerId="LiveId" clId="{7D2C6225-3641-48C9-B845-07C9A2973FFE}" dt="2024-11-22T15:24:26.998" v="937" actId="20577"/>
          <ac:spMkLst>
            <pc:docMk/>
            <pc:sldMk cId="427013043" sldId="260"/>
            <ac:spMk id="3" creationId="{BE49821E-D27C-81F8-47E2-0C962FE139AB}"/>
          </ac:spMkLst>
        </pc:spChg>
      </pc:sldChg>
      <pc:sldChg chg="modSp new mod">
        <pc:chgData name="Kyle Allan" userId="f2614a2ef32610a1" providerId="LiveId" clId="{7D2C6225-3641-48C9-B845-07C9A2973FFE}" dt="2024-11-22T15:25:31.630" v="946" actId="20577"/>
        <pc:sldMkLst>
          <pc:docMk/>
          <pc:sldMk cId="583165817" sldId="261"/>
        </pc:sldMkLst>
        <pc:spChg chg="mod">
          <ac:chgData name="Kyle Allan" userId="f2614a2ef32610a1" providerId="LiveId" clId="{7D2C6225-3641-48C9-B845-07C9A2973FFE}" dt="2024-11-22T15:25:29.110" v="944" actId="20577"/>
          <ac:spMkLst>
            <pc:docMk/>
            <pc:sldMk cId="583165817" sldId="261"/>
            <ac:spMk id="2" creationId="{1BB0CE99-33AF-E5BB-2D35-5A7131E37C66}"/>
          </ac:spMkLst>
        </pc:spChg>
        <pc:spChg chg="mod">
          <ac:chgData name="Kyle Allan" userId="f2614a2ef32610a1" providerId="LiveId" clId="{7D2C6225-3641-48C9-B845-07C9A2973FFE}" dt="2024-11-22T15:25:31.630" v="946" actId="20577"/>
          <ac:spMkLst>
            <pc:docMk/>
            <pc:sldMk cId="583165817" sldId="261"/>
            <ac:spMk id="3" creationId="{EC432064-F317-90CA-7B77-DA8B3A9312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4AFA-6EB1-5F20-183A-83464C72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5C4C-4778-6285-7C53-C0F7BE4DE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9DB5-C85E-82B0-FF30-67116B36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C7CE-3FCF-5076-6448-EA5406CC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88D4-A8A3-20DF-A413-668592EF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8EC7-6955-ED89-D7D2-145CB92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9C33-692E-4D7A-066E-0FC0BE4E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0072-8368-372B-84B9-B248B4B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BE31-4F2A-73D7-2DD3-613B7B3C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DC11-FFDE-3D98-1CB5-7A43084A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6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040A9-3812-3A93-A92F-8CA92839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869B8-B458-DC07-EB0A-3E0FCFA2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0B10-0571-6C5B-2AC6-C8E955D9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5A92-393B-837B-9E83-5E454310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0A62-DC2F-9E08-C77C-ACE71114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7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D164-D83F-A534-6ED0-88EF60E2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D908-D875-8F76-9CF1-836A4247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A62E-3DBA-81FD-3DE6-A6F69763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ED38-F57B-2EF1-81CD-8D0A5C2E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1FC7-5BB4-84AA-B9ED-4D1B88FB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37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0B79-51D4-79CC-1809-3FA45F3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CF49-42F5-28D4-CF84-42BF97EB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2D9-326D-9A33-1E7F-0869B70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BB5B-B38A-85D6-A05B-6CE964F4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6800-ACCA-5ED4-E294-26A8B6A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9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FF97-E238-81DF-6EDB-03C89E7E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7156-48DC-A251-BEA4-72BFC4B0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DBBD-A282-06E0-9D7F-EFF0E13B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A243-7EA5-EFB6-DDF2-B2C4F095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A2B3-0BCD-7C20-531B-ED5733CC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ACBD-3B46-8783-09EB-89069579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8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2E1-8580-AAE8-6C8A-1B8BEEF0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39AC3-A61B-32B7-0DFE-327B3527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0730-6B4F-C53B-A193-D9E5D17B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D5DCA-A7D0-7D82-FF6F-F1CD3129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DE994-6B69-BB23-F947-C23159E55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AEEA2-BA68-D1B8-0F28-000D21F4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31A1A-5357-B301-4E41-654B5A6C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4531-792D-0707-47E4-2911C0F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9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37D-7D9E-D2E7-9A7F-C134D8F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9CDEF-10F1-860A-8D3C-572C0C22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5D3A1-3F82-6D69-3954-41566E1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A9DE3-B19F-F520-B4AA-4971EB57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5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4CEB4-301A-8E96-EB61-72300F99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20D6A-C146-4FC8-7091-1378EE58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5DB9-BD7D-A9FE-FE93-3A41E3F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BEDB-67BC-8455-BD82-4E239B10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D459-21B2-43AA-98C9-657B8054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A426-367D-1990-8E22-E266BF54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4288-F8BA-37CE-DC5A-5B840357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EC52-3F2A-5DA8-2285-382115C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B3B3-8AE8-D75E-5ECC-F9044454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5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BC04-8EE4-ED11-FE8B-6ECFE6C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9089-1BD5-7395-437A-6BA0D6A5E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428C4-16B1-48FB-8EA5-B60B34C85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D77D-49AF-BEA7-09ED-93725E22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3E21-E6BB-5BAA-2B8A-8998A6F0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3642-6E8E-3B87-1F4C-5311E0DD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21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3911-A29D-6C2E-08DD-EFE822E3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C83D-2F1F-6CDF-6EDC-03E25ED2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9A0F-0212-AC63-EC03-C6C2B2314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5380D-5A01-4F88-B011-714E786E8CEA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CE9E-B46E-71F2-A962-709754845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C22B-8A75-5AA2-2CAC-258205632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08431-3832-48E0-98DB-01A39BE382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5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yle-Allan/CS-4795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FD1A-0AFC-9AFB-499E-80CADA901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Handwritten Digits Using a CNN on the MNIST Dataset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6A0F2-54ED-6ECA-E5CA-C5BE4441C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4794 Artificial Intelligence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Kyle Allan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478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D4E9-DE68-1A94-F498-2AECA8C6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BFAB-5B09-E5F1-68B1-61F7075C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2793"/>
          </a:xfrm>
        </p:spPr>
        <p:txBody>
          <a:bodyPr>
            <a:normAutofit/>
          </a:bodyPr>
          <a:lstStyle/>
          <a:p>
            <a:r>
              <a:rPr lang="en-US" dirty="0"/>
              <a:t>Build a Convolutional Neural Network using Python to recognize handwritten digits 0-9  from the MNIST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0095C-BCD6-F20D-0BEB-034E6F3F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836" y="2879967"/>
            <a:ext cx="4748328" cy="38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6435-1BA7-E8ED-9793-123A317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512D-8559-FBE5-D11A-8E23CD3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  <a:p>
            <a:pPr lvl="1"/>
            <a:r>
              <a:rPr lang="en-CA" dirty="0"/>
              <a:t>A dataset of 28x28 grayscale images of handwritten digits</a:t>
            </a:r>
          </a:p>
          <a:p>
            <a:pPr lvl="1"/>
            <a:r>
              <a:rPr lang="en-CA" dirty="0"/>
              <a:t>60 000 training images and 10 000 testing images</a:t>
            </a:r>
          </a:p>
          <a:p>
            <a:pPr lvl="1"/>
            <a:endParaRPr lang="en-CA" dirty="0"/>
          </a:p>
          <a:p>
            <a:r>
              <a:rPr lang="en-CA" dirty="0"/>
              <a:t>Convolutional Neural Network</a:t>
            </a:r>
          </a:p>
          <a:p>
            <a:pPr lvl="1"/>
            <a:r>
              <a:rPr lang="en-CA" dirty="0"/>
              <a:t>Specialized for image data</a:t>
            </a:r>
          </a:p>
          <a:p>
            <a:pPr lvl="1"/>
            <a:r>
              <a:rPr lang="en-CA" dirty="0"/>
              <a:t>Convolution layers, pooling layers, fully 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1656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5AD-9D64-EBB5-A3C0-34C33AAD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1BCE-E767-721E-E30D-11A5BDC6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MNIST dataset</a:t>
            </a:r>
          </a:p>
          <a:p>
            <a:r>
              <a:rPr lang="en-US" dirty="0"/>
              <a:t>Build the CNN</a:t>
            </a:r>
          </a:p>
          <a:p>
            <a:r>
              <a:rPr lang="en-US" dirty="0"/>
              <a:t>Train the model on the 60 000 training images and optimize</a:t>
            </a:r>
          </a:p>
          <a:p>
            <a:r>
              <a:rPr lang="en-US" dirty="0"/>
              <a:t>Test the model on the 10 </a:t>
            </a:r>
            <a:r>
              <a:rPr lang="en-US"/>
              <a:t>000 images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44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E95-EA62-22B1-F4C1-1A64C8D9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821E-D27C-81F8-47E2-0C962FE1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accurate CNN model</a:t>
            </a:r>
          </a:p>
          <a:p>
            <a:endParaRPr lang="en-US" dirty="0"/>
          </a:p>
          <a:p>
            <a:r>
              <a:rPr lang="en-US" dirty="0"/>
              <a:t>Classifying ambiguous digits (1 vs 7)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1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CE99-33AF-E5BB-2D35-5A7131E3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2064-F317-90CA-7B77-DA8B3A93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https://github.com/Kyle-Allan/CS-4795-Project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16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Recognizing Handwritten Digits Using a CNN on the MNIST Dataset</vt:lpstr>
      <vt:lpstr>Introduction</vt:lpstr>
      <vt:lpstr>Details</vt:lpstr>
      <vt:lpstr>Methodology</vt:lpstr>
      <vt:lpstr>Challenges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Allan</dc:creator>
  <cp:lastModifiedBy>Kyle Allan</cp:lastModifiedBy>
  <cp:revision>1</cp:revision>
  <dcterms:created xsi:type="dcterms:W3CDTF">2024-11-22T15:02:29Z</dcterms:created>
  <dcterms:modified xsi:type="dcterms:W3CDTF">2024-11-22T20:18:07Z</dcterms:modified>
</cp:coreProperties>
</file>