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DF23-0EF7-48AC-8F09-17FD5B2276A6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970D-34C2-41F4-9B62-6CFB6B157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DF23-0EF7-48AC-8F09-17FD5B2276A6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970D-34C2-41F4-9B62-6CFB6B157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DF23-0EF7-48AC-8F09-17FD5B2276A6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970D-34C2-41F4-9B62-6CFB6B157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DF23-0EF7-48AC-8F09-17FD5B2276A6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970D-34C2-41F4-9B62-6CFB6B157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DF23-0EF7-48AC-8F09-17FD5B2276A6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970D-34C2-41F4-9B62-6CFB6B157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DF23-0EF7-48AC-8F09-17FD5B2276A6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970D-34C2-41F4-9B62-6CFB6B157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DF23-0EF7-48AC-8F09-17FD5B2276A6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970D-34C2-41F4-9B62-6CFB6B157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DF23-0EF7-48AC-8F09-17FD5B2276A6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970D-34C2-41F4-9B62-6CFB6B157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DF23-0EF7-48AC-8F09-17FD5B2276A6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970D-34C2-41F4-9B62-6CFB6B157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DF23-0EF7-48AC-8F09-17FD5B2276A6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970D-34C2-41F4-9B62-6CFB6B157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DF23-0EF7-48AC-8F09-17FD5B2276A6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8970D-34C2-41F4-9B62-6CFB6B1570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ADF23-0EF7-48AC-8F09-17FD5B2276A6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8970D-34C2-41F4-9B62-6CFB6B1570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 525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Brett Story and Kyle Falconer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Demonstrating </a:t>
            </a:r>
            <a:r>
              <a:rPr lang="en-US" dirty="0"/>
              <a:t>a </a:t>
            </a:r>
            <a:r>
              <a:rPr lang="en-US" dirty="0" smtClean="0"/>
              <a:t>finite-state automata (FSM)</a:t>
            </a:r>
          </a:p>
          <a:p>
            <a:r>
              <a:rPr lang="en-US" dirty="0" smtClean="0"/>
              <a:t>Choose </a:t>
            </a:r>
            <a:r>
              <a:rPr lang="en-US" dirty="0"/>
              <a:t>between two </a:t>
            </a:r>
            <a:r>
              <a:rPr lang="en-US" dirty="0" smtClean="0"/>
              <a:t>states</a:t>
            </a:r>
          </a:p>
          <a:p>
            <a:r>
              <a:rPr lang="en-US" dirty="0" smtClean="0"/>
              <a:t>Click </a:t>
            </a:r>
            <a:r>
              <a:rPr lang="en-US" dirty="0"/>
              <a:t>on things within </a:t>
            </a:r>
            <a:r>
              <a:rPr lang="en-US" dirty="0" smtClean="0"/>
              <a:t>scenes</a:t>
            </a:r>
          </a:p>
          <a:p>
            <a:r>
              <a:rPr lang="en-US" dirty="0" smtClean="0"/>
              <a:t>A map </a:t>
            </a:r>
            <a:r>
              <a:rPr lang="en-US" dirty="0"/>
              <a:t>of locations and the routes </a:t>
            </a:r>
            <a:r>
              <a:rPr lang="en-US" dirty="0" smtClean="0"/>
              <a:t>discovered will be shown in the HUD.</a:t>
            </a:r>
            <a:endParaRPr lang="en-US" dirty="0"/>
          </a:p>
          <a:p>
            <a:r>
              <a:rPr lang="en-US" dirty="0" smtClean="0"/>
              <a:t>Find </a:t>
            </a:r>
            <a:r>
              <a:rPr lang="en-US" dirty="0"/>
              <a:t>information about computer science throughout </a:t>
            </a:r>
            <a:r>
              <a:rPr lang="en-US" dirty="0" smtClean="0"/>
              <a:t>game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Discover benefits as a Software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salary at HR office</a:t>
            </a:r>
          </a:p>
          <a:p>
            <a:r>
              <a:rPr lang="en-US" dirty="0" smtClean="0"/>
              <a:t>Relaxed office, people, and dress code</a:t>
            </a:r>
            <a:endParaRPr lang="en-US" dirty="0" smtClean="0"/>
          </a:p>
          <a:p>
            <a:r>
              <a:rPr lang="en-US" dirty="0" smtClean="0"/>
              <a:t>Free food and games at food court</a:t>
            </a:r>
            <a:r>
              <a:rPr lang="en-US" dirty="0" smtClean="0"/>
              <a:t> area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2819400" cy="5745163"/>
          </a:xfrm>
        </p:spPr>
        <p:txBody>
          <a:bodyPr>
            <a:normAutofit/>
          </a:bodyPr>
          <a:lstStyle/>
          <a:p>
            <a:r>
              <a:rPr lang="en-US" dirty="0" smtClean="0"/>
              <a:t>Each state will have two paths (FSM)</a:t>
            </a:r>
          </a:p>
          <a:p>
            <a:r>
              <a:rPr lang="en-US" dirty="0" smtClean="0"/>
              <a:t>Dead state is “Go Home”</a:t>
            </a:r>
          </a:p>
          <a:p>
            <a:r>
              <a:rPr lang="en-US" dirty="0" smtClean="0"/>
              <a:t>End state is “Desk”</a:t>
            </a:r>
            <a:endParaRPr lang="en-US" dirty="0"/>
          </a:p>
        </p:txBody>
      </p:sp>
      <p:pic>
        <p:nvPicPr>
          <p:cNvPr id="1026" name="Picture 2" descr="C:\Users\Kyle\Downloads\Drawin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5839" y="304800"/>
            <a:ext cx="5502098" cy="61737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590800" cy="4648200"/>
          </a:xfrm>
        </p:spPr>
        <p:txBody>
          <a:bodyPr/>
          <a:lstStyle/>
          <a:p>
            <a:r>
              <a:rPr lang="en-US" dirty="0" smtClean="0"/>
              <a:t>Heads-up display showing the scene with clickable objects, the two choices, and the map.</a:t>
            </a:r>
            <a:endParaRPr lang="en-US" dirty="0"/>
          </a:p>
        </p:txBody>
      </p:sp>
      <p:pic>
        <p:nvPicPr>
          <p:cNvPr id="3074" name="Picture 2" descr="C:\Users\Kyle\Dropbox\school\CSC 525 - Computer Graphics\project\concept\build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371600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514600" cy="4572000"/>
          </a:xfrm>
        </p:spPr>
        <p:txBody>
          <a:bodyPr/>
          <a:lstStyle/>
          <a:p>
            <a:r>
              <a:rPr lang="en-US" dirty="0" smtClean="0"/>
              <a:t>All paths and their destinations seen will be shown.</a:t>
            </a:r>
          </a:p>
          <a:p>
            <a:r>
              <a:rPr lang="en-US" dirty="0" smtClean="0"/>
              <a:t>Current state is highlighted.</a:t>
            </a:r>
            <a:endParaRPr lang="en-US" dirty="0"/>
          </a:p>
        </p:txBody>
      </p:sp>
      <p:pic>
        <p:nvPicPr>
          <p:cNvPr id="2050" name="Picture 2" descr="C:\Users\Kyle\Dropbox\school\CSC 525 - Computer Graphics\project\concept\build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371600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131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CSC 525 Project</vt:lpstr>
      <vt:lpstr>Concept</vt:lpstr>
      <vt:lpstr>Discover benefits as a Software Engineer</vt:lpstr>
      <vt:lpstr>Slide 4</vt:lpstr>
      <vt:lpstr>Interface</vt:lpstr>
      <vt:lpstr>Map Functionality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Kyle Falconer</dc:creator>
  <cp:lastModifiedBy>Kyle Falconer</cp:lastModifiedBy>
  <cp:revision>5</cp:revision>
  <dcterms:created xsi:type="dcterms:W3CDTF">2013-10-18T00:12:11Z</dcterms:created>
  <dcterms:modified xsi:type="dcterms:W3CDTF">2013-10-18T01:00:15Z</dcterms:modified>
</cp:coreProperties>
</file>