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8676-41FD-4726-A60E-546175EAA911}" type="datetimeFigureOut">
              <a:rPr lang="en-ZW" smtClean="0"/>
              <a:t>1/10/2020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7C2E-E994-4AF7-888E-0FD1EF626AC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95600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8676-41FD-4726-A60E-546175EAA911}" type="datetimeFigureOut">
              <a:rPr lang="en-ZW" smtClean="0"/>
              <a:t>1/10/2020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7C2E-E994-4AF7-888E-0FD1EF626AC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6326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8676-41FD-4726-A60E-546175EAA911}" type="datetimeFigureOut">
              <a:rPr lang="en-ZW" smtClean="0"/>
              <a:t>1/10/2020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7C2E-E994-4AF7-888E-0FD1EF626AC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1980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8676-41FD-4726-A60E-546175EAA911}" type="datetimeFigureOut">
              <a:rPr lang="en-ZW" smtClean="0"/>
              <a:t>1/10/2020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7C2E-E994-4AF7-888E-0FD1EF626AC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65772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8676-41FD-4726-A60E-546175EAA911}" type="datetimeFigureOut">
              <a:rPr lang="en-ZW" smtClean="0"/>
              <a:t>1/10/2020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7C2E-E994-4AF7-888E-0FD1EF626AC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06783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8676-41FD-4726-A60E-546175EAA911}" type="datetimeFigureOut">
              <a:rPr lang="en-ZW" smtClean="0"/>
              <a:t>1/10/2020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7C2E-E994-4AF7-888E-0FD1EF626AC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6867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8676-41FD-4726-A60E-546175EAA911}" type="datetimeFigureOut">
              <a:rPr lang="en-ZW" smtClean="0"/>
              <a:t>1/10/2020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7C2E-E994-4AF7-888E-0FD1EF626AC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6798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8676-41FD-4726-A60E-546175EAA911}" type="datetimeFigureOut">
              <a:rPr lang="en-ZW" smtClean="0"/>
              <a:t>1/10/2020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7C2E-E994-4AF7-888E-0FD1EF626AC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3089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8676-41FD-4726-A60E-546175EAA911}" type="datetimeFigureOut">
              <a:rPr lang="en-ZW" smtClean="0"/>
              <a:t>1/10/2020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7C2E-E994-4AF7-888E-0FD1EF626AC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854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8676-41FD-4726-A60E-546175EAA911}" type="datetimeFigureOut">
              <a:rPr lang="en-ZW" smtClean="0"/>
              <a:t>1/10/2020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7C2E-E994-4AF7-888E-0FD1EF626AC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20717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8676-41FD-4726-A60E-546175EAA911}" type="datetimeFigureOut">
              <a:rPr lang="en-ZW" smtClean="0"/>
              <a:t>1/10/2020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7C2E-E994-4AF7-888E-0FD1EF626AC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9199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88676-41FD-4726-A60E-546175EAA911}" type="datetimeFigureOut">
              <a:rPr lang="en-ZW" smtClean="0"/>
              <a:t>1/10/2020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C7C2E-E994-4AF7-888E-0FD1EF626AC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95672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Assignment I_DO3</a:t>
            </a:r>
            <a:endParaRPr lang="en-ZW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ZA" dirty="0"/>
              <a:t>Design  method for the generic  class </a:t>
            </a:r>
            <a:r>
              <a:rPr lang="en-ZA" dirty="0" err="1" smtClean="0"/>
              <a:t>MyLinkedList</a:t>
            </a:r>
            <a:r>
              <a:rPr lang="en-ZA" dirty="0" smtClean="0"/>
              <a:t> called  </a:t>
            </a:r>
            <a:r>
              <a:rPr lang="en-ZA" i="1" dirty="0" err="1"/>
              <a:t>isMember</a:t>
            </a:r>
            <a:r>
              <a:rPr lang="en-ZA" i="1" dirty="0"/>
              <a:t>()</a:t>
            </a:r>
            <a:r>
              <a:rPr lang="en-ZA" dirty="0"/>
              <a:t> that will determine whether a specific object is present (according to value)  in the calling linked list.</a:t>
            </a:r>
            <a:endParaRPr lang="en-ZW" dirty="0"/>
          </a:p>
          <a:p>
            <a:pPr lvl="0"/>
            <a:r>
              <a:rPr lang="en-ZA" dirty="0" smtClean="0"/>
              <a:t>Write </a:t>
            </a:r>
            <a:r>
              <a:rPr lang="en-ZA" dirty="0"/>
              <a:t>a test program that thoroughly test these methods with Integers.</a:t>
            </a:r>
            <a:endParaRPr lang="en-ZW" dirty="0"/>
          </a:p>
          <a:p>
            <a:pPr lvl="0"/>
            <a:r>
              <a:rPr lang="en-ZA" dirty="0"/>
              <a:t>Use the 4 step design method (diagram; general, special cases and code</a:t>
            </a:r>
            <a:r>
              <a:rPr lang="en-ZA" dirty="0" smtClean="0"/>
              <a:t>) [ You need not submit it – but you need to practice it!]</a:t>
            </a:r>
            <a:endParaRPr lang="en-ZW" dirty="0"/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43041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Assignment I_DO3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P4</dc:title>
  <dc:creator>R Goede</dc:creator>
  <cp:lastModifiedBy>Roelien Goede</cp:lastModifiedBy>
  <cp:revision>4</cp:revision>
  <dcterms:created xsi:type="dcterms:W3CDTF">2019-08-13T08:45:21Z</dcterms:created>
  <dcterms:modified xsi:type="dcterms:W3CDTF">2020-10-01T14:43:13Z</dcterms:modified>
</cp:coreProperties>
</file>