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98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88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79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474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800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811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92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939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266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5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314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A353-8D82-4262-94AA-85DF71D15C54}" type="datetimeFigureOut">
              <a:rPr lang="en-ZA" smtClean="0"/>
              <a:t>2020/11/09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3628-1A42-4B4F-A241-9FC31379112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621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I_Do</a:t>
            </a:r>
            <a:r>
              <a:rPr lang="en-ZA" dirty="0" smtClean="0"/>
              <a:t> 7: Recursion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Recursion can be used instead of loops</a:t>
            </a:r>
          </a:p>
          <a:p>
            <a:r>
              <a:rPr lang="en-ZA" dirty="0" smtClean="0"/>
              <a:t>Create a program without a loop, using recursion to compute a*b.</a:t>
            </a:r>
          </a:p>
          <a:p>
            <a:r>
              <a:rPr lang="en-ZA" dirty="0" smtClean="0"/>
              <a:t>The user should enter integers </a:t>
            </a:r>
            <a:r>
              <a:rPr lang="en-ZA" i="1" dirty="0" smtClean="0"/>
              <a:t>a</a:t>
            </a:r>
            <a:r>
              <a:rPr lang="en-ZA" dirty="0" smtClean="0"/>
              <a:t> and </a:t>
            </a:r>
            <a:r>
              <a:rPr lang="en-ZA" i="1" dirty="0" smtClean="0"/>
              <a:t>b. You do not have to do error checking.</a:t>
            </a:r>
          </a:p>
          <a:p>
            <a:r>
              <a:rPr lang="en-ZA" i="1" smtClean="0"/>
              <a:t>Example output.</a:t>
            </a:r>
            <a:endParaRPr lang="en-ZA" i="1" dirty="0" smtClean="0"/>
          </a:p>
          <a:p>
            <a:endParaRPr lang="en-ZA" i="1" dirty="0" smtClean="0"/>
          </a:p>
          <a:p>
            <a:pPr marL="0" indent="0">
              <a:buNone/>
            </a:pPr>
            <a:endParaRPr lang="en-ZA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11" y="4716188"/>
            <a:ext cx="66198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1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I_Do 7: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I_Do 7: Recursion</dc:title>
  <dc:creator>Roelien Goede</dc:creator>
  <cp:lastModifiedBy>Roelien Goede</cp:lastModifiedBy>
  <cp:revision>1</cp:revision>
  <dcterms:created xsi:type="dcterms:W3CDTF">2020-11-09T14:58:10Z</dcterms:created>
  <dcterms:modified xsi:type="dcterms:W3CDTF">2020-11-09T14:58:44Z</dcterms:modified>
</cp:coreProperties>
</file>