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FA3B1-A38E-4A38-AF22-BF7171A01C7C}" v="18" dt="2023-03-19T06:56:3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vanburen" userId="3fa123202de009a9" providerId="LiveId" clId="{6FBFA3B1-A38E-4A38-AF22-BF7171A01C7C}"/>
    <pc:docChg chg="undo custSel addSld modSld">
      <pc:chgData name="Kyle vanburen" userId="3fa123202de009a9" providerId="LiveId" clId="{6FBFA3B1-A38E-4A38-AF22-BF7171A01C7C}" dt="2023-03-19T07:03:02.730" v="6038" actId="120"/>
      <pc:docMkLst>
        <pc:docMk/>
      </pc:docMkLst>
      <pc:sldChg chg="modSp mod">
        <pc:chgData name="Kyle vanburen" userId="3fa123202de009a9" providerId="LiveId" clId="{6FBFA3B1-A38E-4A38-AF22-BF7171A01C7C}" dt="2023-03-19T07:00:58.585" v="6026" actId="207"/>
        <pc:sldMkLst>
          <pc:docMk/>
          <pc:sldMk cId="1858598433" sldId="256"/>
        </pc:sldMkLst>
        <pc:spChg chg="mod">
          <ac:chgData name="Kyle vanburen" userId="3fa123202de009a9" providerId="LiveId" clId="{6FBFA3B1-A38E-4A38-AF22-BF7171A01C7C}" dt="2023-03-19T07:00:58.585" v="6026" actId="207"/>
          <ac:spMkLst>
            <pc:docMk/>
            <pc:sldMk cId="1858598433" sldId="256"/>
            <ac:spMk id="3" creationId="{86544E00-5A44-6171-CDBF-78E38B30C846}"/>
          </ac:spMkLst>
        </pc:spChg>
      </pc:sldChg>
      <pc:sldChg chg="modSp mod">
        <pc:chgData name="Kyle vanburen" userId="3fa123202de009a9" providerId="LiveId" clId="{6FBFA3B1-A38E-4A38-AF22-BF7171A01C7C}" dt="2023-03-19T06:56:39.941" v="6011" actId="27636"/>
        <pc:sldMkLst>
          <pc:docMk/>
          <pc:sldMk cId="2214080141" sldId="257"/>
        </pc:sldMkLst>
        <pc:spChg chg="mod">
          <ac:chgData name="Kyle vanburen" userId="3fa123202de009a9" providerId="LiveId" clId="{6FBFA3B1-A38E-4A38-AF22-BF7171A01C7C}" dt="2023-03-17T06:03:51.030" v="396" actId="20577"/>
          <ac:spMkLst>
            <pc:docMk/>
            <pc:sldMk cId="2214080141" sldId="257"/>
            <ac:spMk id="2" creationId="{CE832AE9-47F5-D42B-D925-4CFF28EBAC06}"/>
          </ac:spMkLst>
        </pc:spChg>
        <pc:spChg chg="mod">
          <ac:chgData name="Kyle vanburen" userId="3fa123202de009a9" providerId="LiveId" clId="{6FBFA3B1-A38E-4A38-AF22-BF7171A01C7C}" dt="2023-03-19T06:55:50.876" v="5998" actId="27636"/>
          <ac:spMkLst>
            <pc:docMk/>
            <pc:sldMk cId="2214080141" sldId="257"/>
            <ac:spMk id="3" creationId="{24E515F8-21DD-CC52-51D9-DFC743799CC2}"/>
          </ac:spMkLst>
        </pc:spChg>
        <pc:spChg chg="mod">
          <ac:chgData name="Kyle vanburen" userId="3fa123202de009a9" providerId="LiveId" clId="{6FBFA3B1-A38E-4A38-AF22-BF7171A01C7C}" dt="2023-03-19T06:56:39.941" v="6011" actId="27636"/>
          <ac:spMkLst>
            <pc:docMk/>
            <pc:sldMk cId="2214080141" sldId="257"/>
            <ac:spMk id="4" creationId="{C5EC1395-4C38-19FF-CAB2-B26F46EC1E3D}"/>
          </ac:spMkLst>
        </pc:spChg>
      </pc:sldChg>
      <pc:sldChg chg="modSp new mod">
        <pc:chgData name="Kyle vanburen" userId="3fa123202de009a9" providerId="LiveId" clId="{6FBFA3B1-A38E-4A38-AF22-BF7171A01C7C}" dt="2023-03-19T07:02:08.112" v="6028" actId="120"/>
        <pc:sldMkLst>
          <pc:docMk/>
          <pc:sldMk cId="3529055364" sldId="258"/>
        </pc:sldMkLst>
        <pc:spChg chg="mod">
          <ac:chgData name="Kyle vanburen" userId="3fa123202de009a9" providerId="LiveId" clId="{6FBFA3B1-A38E-4A38-AF22-BF7171A01C7C}" dt="2023-03-19T07:02:08.112" v="6028" actId="120"/>
          <ac:spMkLst>
            <pc:docMk/>
            <pc:sldMk cId="3529055364" sldId="258"/>
            <ac:spMk id="2" creationId="{2F1DAC06-7453-EC02-2AE0-5C5287CE9435}"/>
          </ac:spMkLst>
        </pc:spChg>
        <pc:spChg chg="mod">
          <ac:chgData name="Kyle vanburen" userId="3fa123202de009a9" providerId="LiveId" clId="{6FBFA3B1-A38E-4A38-AF22-BF7171A01C7C}" dt="2023-03-19T07:01:14.359" v="6027" actId="20577"/>
          <ac:spMkLst>
            <pc:docMk/>
            <pc:sldMk cId="3529055364" sldId="258"/>
            <ac:spMk id="3" creationId="{7E1830A8-0D97-CEE6-DE9B-48C8030566EA}"/>
          </ac:spMkLst>
        </pc:spChg>
      </pc:sldChg>
      <pc:sldChg chg="modSp new mod">
        <pc:chgData name="Kyle vanburen" userId="3fa123202de009a9" providerId="LiveId" clId="{6FBFA3B1-A38E-4A38-AF22-BF7171A01C7C}" dt="2023-03-19T07:02:16.849" v="6029" actId="120"/>
        <pc:sldMkLst>
          <pc:docMk/>
          <pc:sldMk cId="580574789" sldId="259"/>
        </pc:sldMkLst>
        <pc:spChg chg="mod">
          <ac:chgData name="Kyle vanburen" userId="3fa123202de009a9" providerId="LiveId" clId="{6FBFA3B1-A38E-4A38-AF22-BF7171A01C7C}" dt="2023-03-19T07:02:16.849" v="6029" actId="120"/>
          <ac:spMkLst>
            <pc:docMk/>
            <pc:sldMk cId="580574789" sldId="259"/>
            <ac:spMk id="2" creationId="{131D217C-446C-13D6-B5DE-42D6B429A375}"/>
          </ac:spMkLst>
        </pc:spChg>
        <pc:spChg chg="mod">
          <ac:chgData name="Kyle vanburen" userId="3fa123202de009a9" providerId="LiveId" clId="{6FBFA3B1-A38E-4A38-AF22-BF7171A01C7C}" dt="2023-03-19T06:56:39.801" v="6008"/>
          <ac:spMkLst>
            <pc:docMk/>
            <pc:sldMk cId="580574789" sldId="259"/>
            <ac:spMk id="3" creationId="{3E27A333-1331-00CA-70C5-9EF2BD48DAF0}"/>
          </ac:spMkLst>
        </pc:spChg>
      </pc:sldChg>
      <pc:sldChg chg="modSp new mod">
        <pc:chgData name="Kyle vanburen" userId="3fa123202de009a9" providerId="LiveId" clId="{6FBFA3B1-A38E-4A38-AF22-BF7171A01C7C}" dt="2023-03-19T07:02:23.370" v="6030" actId="120"/>
        <pc:sldMkLst>
          <pc:docMk/>
          <pc:sldMk cId="4108106839" sldId="260"/>
        </pc:sldMkLst>
        <pc:spChg chg="mod">
          <ac:chgData name="Kyle vanburen" userId="3fa123202de009a9" providerId="LiveId" clId="{6FBFA3B1-A38E-4A38-AF22-BF7171A01C7C}" dt="2023-03-19T07:02:23.370" v="6030" actId="120"/>
          <ac:spMkLst>
            <pc:docMk/>
            <pc:sldMk cId="4108106839" sldId="260"/>
            <ac:spMk id="2" creationId="{C4BB0163-DC60-1EB9-61C4-AC777556E625}"/>
          </ac:spMkLst>
        </pc:spChg>
        <pc:spChg chg="mod">
          <ac:chgData name="Kyle vanburen" userId="3fa123202de009a9" providerId="LiveId" clId="{6FBFA3B1-A38E-4A38-AF22-BF7171A01C7C}" dt="2023-03-19T06:57:12.820" v="6015" actId="207"/>
          <ac:spMkLst>
            <pc:docMk/>
            <pc:sldMk cId="4108106839" sldId="260"/>
            <ac:spMk id="3" creationId="{E7CFF734-C778-171B-2F45-00FC80D6818D}"/>
          </ac:spMkLst>
        </pc:spChg>
      </pc:sldChg>
      <pc:sldChg chg="modSp new mod">
        <pc:chgData name="Kyle vanburen" userId="3fa123202de009a9" providerId="LiveId" clId="{6FBFA3B1-A38E-4A38-AF22-BF7171A01C7C}" dt="2023-03-19T07:02:27.902" v="6031" actId="120"/>
        <pc:sldMkLst>
          <pc:docMk/>
          <pc:sldMk cId="2588362322" sldId="261"/>
        </pc:sldMkLst>
        <pc:spChg chg="mod">
          <ac:chgData name="Kyle vanburen" userId="3fa123202de009a9" providerId="LiveId" clId="{6FBFA3B1-A38E-4A38-AF22-BF7171A01C7C}" dt="2023-03-19T07:02:27.902" v="6031" actId="120"/>
          <ac:spMkLst>
            <pc:docMk/>
            <pc:sldMk cId="2588362322" sldId="261"/>
            <ac:spMk id="2" creationId="{30DA5131-DDB7-BAF8-8820-C8333C7BC9E3}"/>
          </ac:spMkLst>
        </pc:spChg>
        <pc:spChg chg="mod">
          <ac:chgData name="Kyle vanburen" userId="3fa123202de009a9" providerId="LiveId" clId="{6FBFA3B1-A38E-4A38-AF22-BF7171A01C7C}" dt="2023-03-19T06:54:51.764" v="5996" actId="20577"/>
          <ac:spMkLst>
            <pc:docMk/>
            <pc:sldMk cId="2588362322" sldId="261"/>
            <ac:spMk id="3" creationId="{B1C1B8D8-9342-D7EA-E516-5543CC0E3FA1}"/>
          </ac:spMkLst>
        </pc:spChg>
      </pc:sldChg>
      <pc:sldChg chg="addSp modSp new mod">
        <pc:chgData name="Kyle vanburen" userId="3fa123202de009a9" providerId="LiveId" clId="{6FBFA3B1-A38E-4A38-AF22-BF7171A01C7C}" dt="2023-03-19T07:02:34.723" v="6032" actId="120"/>
        <pc:sldMkLst>
          <pc:docMk/>
          <pc:sldMk cId="4084696877" sldId="262"/>
        </pc:sldMkLst>
        <pc:spChg chg="mod">
          <ac:chgData name="Kyle vanburen" userId="3fa123202de009a9" providerId="LiveId" clId="{6FBFA3B1-A38E-4A38-AF22-BF7171A01C7C}" dt="2023-03-19T07:02:34.723" v="6032" actId="120"/>
          <ac:spMkLst>
            <pc:docMk/>
            <pc:sldMk cId="4084696877" sldId="262"/>
            <ac:spMk id="2" creationId="{93C3B1FE-3AC6-C718-1C68-829D7CB29EBB}"/>
          </ac:spMkLst>
        </pc:spChg>
        <pc:spChg chg="mod">
          <ac:chgData name="Kyle vanburen" userId="3fa123202de009a9" providerId="LiveId" clId="{6FBFA3B1-A38E-4A38-AF22-BF7171A01C7C}" dt="2023-03-19T06:55:50.893" v="6000" actId="27636"/>
          <ac:spMkLst>
            <pc:docMk/>
            <pc:sldMk cId="4084696877" sldId="262"/>
            <ac:spMk id="3" creationId="{DEBDF798-5BCB-1826-C9D7-3BB9B9FAF639}"/>
          </ac:spMkLst>
        </pc:spChg>
        <pc:picChg chg="add mod">
          <ac:chgData name="Kyle vanburen" userId="3fa123202de009a9" providerId="LiveId" clId="{6FBFA3B1-A38E-4A38-AF22-BF7171A01C7C}" dt="2023-03-18T20:47:28.489" v="3466" actId="14100"/>
          <ac:picMkLst>
            <pc:docMk/>
            <pc:sldMk cId="4084696877" sldId="262"/>
            <ac:picMk id="4" creationId="{96E9A495-5DD3-FAC4-D2DA-0DAEC6F7AA35}"/>
          </ac:picMkLst>
        </pc:picChg>
        <pc:picChg chg="add mod">
          <ac:chgData name="Kyle vanburen" userId="3fa123202de009a9" providerId="LiveId" clId="{6FBFA3B1-A38E-4A38-AF22-BF7171A01C7C}" dt="2023-03-18T20:47:30.624" v="3467" actId="14100"/>
          <ac:picMkLst>
            <pc:docMk/>
            <pc:sldMk cId="4084696877" sldId="262"/>
            <ac:picMk id="5" creationId="{7B9526A6-252E-DD43-1EA3-30B32A6A9C7A}"/>
          </ac:picMkLst>
        </pc:picChg>
      </pc:sldChg>
      <pc:sldChg chg="addSp modSp new mod">
        <pc:chgData name="Kyle vanburen" userId="3fa123202de009a9" providerId="LiveId" clId="{6FBFA3B1-A38E-4A38-AF22-BF7171A01C7C}" dt="2023-03-19T07:02:38.197" v="6033" actId="120"/>
        <pc:sldMkLst>
          <pc:docMk/>
          <pc:sldMk cId="872205688" sldId="263"/>
        </pc:sldMkLst>
        <pc:spChg chg="mod">
          <ac:chgData name="Kyle vanburen" userId="3fa123202de009a9" providerId="LiveId" clId="{6FBFA3B1-A38E-4A38-AF22-BF7171A01C7C}" dt="2023-03-19T07:02:38.197" v="6033" actId="120"/>
          <ac:spMkLst>
            <pc:docMk/>
            <pc:sldMk cId="872205688" sldId="263"/>
            <ac:spMk id="2" creationId="{23D35ED6-6CE1-79A9-FE9F-1259E828654A}"/>
          </ac:spMkLst>
        </pc:spChg>
        <pc:spChg chg="mod">
          <ac:chgData name="Kyle vanburen" userId="3fa123202de009a9" providerId="LiveId" clId="{6FBFA3B1-A38E-4A38-AF22-BF7171A01C7C}" dt="2023-03-19T06:56:39.913" v="6009" actId="27636"/>
          <ac:spMkLst>
            <pc:docMk/>
            <pc:sldMk cId="872205688" sldId="263"/>
            <ac:spMk id="3" creationId="{48D35FE5-EA6F-A6E5-5CDE-F5CF1E2498D4}"/>
          </ac:spMkLst>
        </pc:spChg>
        <pc:picChg chg="add mod">
          <ac:chgData name="Kyle vanburen" userId="3fa123202de009a9" providerId="LiveId" clId="{6FBFA3B1-A38E-4A38-AF22-BF7171A01C7C}" dt="2023-03-18T20:48:03.175" v="3470" actId="14100"/>
          <ac:picMkLst>
            <pc:docMk/>
            <pc:sldMk cId="872205688" sldId="263"/>
            <ac:picMk id="4" creationId="{C3CA98EC-E5A0-2643-EFEC-146B4E0A6219}"/>
          </ac:picMkLst>
        </pc:picChg>
        <pc:picChg chg="add mod">
          <ac:chgData name="Kyle vanburen" userId="3fa123202de009a9" providerId="LiveId" clId="{6FBFA3B1-A38E-4A38-AF22-BF7171A01C7C}" dt="2023-03-18T20:48:06.044" v="3471" actId="14100"/>
          <ac:picMkLst>
            <pc:docMk/>
            <pc:sldMk cId="872205688" sldId="263"/>
            <ac:picMk id="5" creationId="{131FA131-9585-5CF0-1711-A9A954271BF4}"/>
          </ac:picMkLst>
        </pc:picChg>
      </pc:sldChg>
      <pc:sldChg chg="addSp modSp new mod">
        <pc:chgData name="Kyle vanburen" userId="3fa123202de009a9" providerId="LiveId" clId="{6FBFA3B1-A38E-4A38-AF22-BF7171A01C7C}" dt="2023-03-19T07:02:43.907" v="6034" actId="120"/>
        <pc:sldMkLst>
          <pc:docMk/>
          <pc:sldMk cId="2628797455" sldId="264"/>
        </pc:sldMkLst>
        <pc:spChg chg="mod">
          <ac:chgData name="Kyle vanburen" userId="3fa123202de009a9" providerId="LiveId" clId="{6FBFA3B1-A38E-4A38-AF22-BF7171A01C7C}" dt="2023-03-19T07:02:43.907" v="6034" actId="120"/>
          <ac:spMkLst>
            <pc:docMk/>
            <pc:sldMk cId="2628797455" sldId="264"/>
            <ac:spMk id="2" creationId="{A0388442-7DD1-FAE0-B5E2-5053D071A8B6}"/>
          </ac:spMkLst>
        </pc:spChg>
        <pc:spChg chg="mod">
          <ac:chgData name="Kyle vanburen" userId="3fa123202de009a9" providerId="LiveId" clId="{6FBFA3B1-A38E-4A38-AF22-BF7171A01C7C}" dt="2023-03-19T06:55:50.907" v="6002" actId="27636"/>
          <ac:spMkLst>
            <pc:docMk/>
            <pc:sldMk cId="2628797455" sldId="264"/>
            <ac:spMk id="3" creationId="{F4A18E67-8FD3-8092-7A91-8990AB12717E}"/>
          </ac:spMkLst>
        </pc:spChg>
        <pc:picChg chg="add mod">
          <ac:chgData name="Kyle vanburen" userId="3fa123202de009a9" providerId="LiveId" clId="{6FBFA3B1-A38E-4A38-AF22-BF7171A01C7C}" dt="2023-03-19T06:14:08.126" v="4430" actId="14100"/>
          <ac:picMkLst>
            <pc:docMk/>
            <pc:sldMk cId="2628797455" sldId="264"/>
            <ac:picMk id="4" creationId="{588A0C53-44BC-D4EA-DA42-A512B6ECF92D}"/>
          </ac:picMkLst>
        </pc:picChg>
      </pc:sldChg>
      <pc:sldChg chg="addSp modSp new mod">
        <pc:chgData name="Kyle vanburen" userId="3fa123202de009a9" providerId="LiveId" clId="{6FBFA3B1-A38E-4A38-AF22-BF7171A01C7C}" dt="2023-03-19T07:02:47.868" v="6035" actId="120"/>
        <pc:sldMkLst>
          <pc:docMk/>
          <pc:sldMk cId="1671842543" sldId="265"/>
        </pc:sldMkLst>
        <pc:spChg chg="mod">
          <ac:chgData name="Kyle vanburen" userId="3fa123202de009a9" providerId="LiveId" clId="{6FBFA3B1-A38E-4A38-AF22-BF7171A01C7C}" dt="2023-03-19T07:02:47.868" v="6035" actId="120"/>
          <ac:spMkLst>
            <pc:docMk/>
            <pc:sldMk cId="1671842543" sldId="265"/>
            <ac:spMk id="2" creationId="{CCF94A53-AF2B-FE5D-8412-D71FBCBF1AA4}"/>
          </ac:spMkLst>
        </pc:spChg>
        <pc:spChg chg="mod">
          <ac:chgData name="Kyle vanburen" userId="3fa123202de009a9" providerId="LiveId" clId="{6FBFA3B1-A38E-4A38-AF22-BF7171A01C7C}" dt="2023-03-19T06:55:50.918" v="6003" actId="27636"/>
          <ac:spMkLst>
            <pc:docMk/>
            <pc:sldMk cId="1671842543" sldId="265"/>
            <ac:spMk id="3" creationId="{D0E70F2C-E10B-CE63-571B-D154927A0A0C}"/>
          </ac:spMkLst>
        </pc:spChg>
        <pc:picChg chg="add mod">
          <ac:chgData name="Kyle vanburen" userId="3fa123202de009a9" providerId="LiveId" clId="{6FBFA3B1-A38E-4A38-AF22-BF7171A01C7C}" dt="2023-03-18T21:27:29.216" v="4120" actId="14100"/>
          <ac:picMkLst>
            <pc:docMk/>
            <pc:sldMk cId="1671842543" sldId="265"/>
            <ac:picMk id="4" creationId="{FF6E6EC4-D697-1D2D-073E-1D04F0AA6495}"/>
          </ac:picMkLst>
        </pc:picChg>
      </pc:sldChg>
      <pc:sldChg chg="addSp delSp modSp new mod">
        <pc:chgData name="Kyle vanburen" userId="3fa123202de009a9" providerId="LiveId" clId="{6FBFA3B1-A38E-4A38-AF22-BF7171A01C7C}" dt="2023-03-19T07:02:51.782" v="6036" actId="120"/>
        <pc:sldMkLst>
          <pc:docMk/>
          <pc:sldMk cId="1524809776" sldId="266"/>
        </pc:sldMkLst>
        <pc:spChg chg="mod">
          <ac:chgData name="Kyle vanburen" userId="3fa123202de009a9" providerId="LiveId" clId="{6FBFA3B1-A38E-4A38-AF22-BF7171A01C7C}" dt="2023-03-19T07:02:51.782" v="6036" actId="120"/>
          <ac:spMkLst>
            <pc:docMk/>
            <pc:sldMk cId="1524809776" sldId="266"/>
            <ac:spMk id="2" creationId="{95E2CEA7-CAA7-69C9-3B0D-01F270A38F40}"/>
          </ac:spMkLst>
        </pc:spChg>
        <pc:spChg chg="mod">
          <ac:chgData name="Kyle vanburen" userId="3fa123202de009a9" providerId="LiveId" clId="{6FBFA3B1-A38E-4A38-AF22-BF7171A01C7C}" dt="2023-03-19T06:57:56.074" v="6019" actId="1076"/>
          <ac:spMkLst>
            <pc:docMk/>
            <pc:sldMk cId="1524809776" sldId="266"/>
            <ac:spMk id="3" creationId="{B195FD72-5B9E-9AA5-0B1D-5B713386E4BB}"/>
          </ac:spMkLst>
        </pc:spChg>
        <pc:picChg chg="add del mod">
          <ac:chgData name="Kyle vanburen" userId="3fa123202de009a9" providerId="LiveId" clId="{6FBFA3B1-A38E-4A38-AF22-BF7171A01C7C}" dt="2023-03-18T21:23:36.946" v="4110" actId="21"/>
          <ac:picMkLst>
            <pc:docMk/>
            <pc:sldMk cId="1524809776" sldId="266"/>
            <ac:picMk id="4" creationId="{929778A7-1B2B-C6DC-7688-D1FB0E125DD4}"/>
          </ac:picMkLst>
        </pc:picChg>
        <pc:picChg chg="add del mod">
          <ac:chgData name="Kyle vanburen" userId="3fa123202de009a9" providerId="LiveId" clId="{6FBFA3B1-A38E-4A38-AF22-BF7171A01C7C}" dt="2023-03-18T21:26:39.984" v="4115" actId="21"/>
          <ac:picMkLst>
            <pc:docMk/>
            <pc:sldMk cId="1524809776" sldId="266"/>
            <ac:picMk id="5" creationId="{925BBE62-AFD1-49F7-E99B-0342E95CD941}"/>
          </ac:picMkLst>
        </pc:picChg>
        <pc:picChg chg="add mod">
          <ac:chgData name="Kyle vanburen" userId="3fa123202de009a9" providerId="LiveId" clId="{6FBFA3B1-A38E-4A38-AF22-BF7171A01C7C}" dt="2023-03-19T06:14:36.709" v="4432" actId="14100"/>
          <ac:picMkLst>
            <pc:docMk/>
            <pc:sldMk cId="1524809776" sldId="266"/>
            <ac:picMk id="6" creationId="{1BD7B623-4641-D1FC-E5A4-0C3F17313AFE}"/>
          </ac:picMkLst>
        </pc:picChg>
      </pc:sldChg>
      <pc:sldChg chg="addSp modSp new mod">
        <pc:chgData name="Kyle vanburen" userId="3fa123202de009a9" providerId="LiveId" clId="{6FBFA3B1-A38E-4A38-AF22-BF7171A01C7C}" dt="2023-03-19T07:02:57.659" v="6037" actId="120"/>
        <pc:sldMkLst>
          <pc:docMk/>
          <pc:sldMk cId="2375672531" sldId="267"/>
        </pc:sldMkLst>
        <pc:spChg chg="mod">
          <ac:chgData name="Kyle vanburen" userId="3fa123202de009a9" providerId="LiveId" clId="{6FBFA3B1-A38E-4A38-AF22-BF7171A01C7C}" dt="2023-03-19T07:02:57.659" v="6037" actId="120"/>
          <ac:spMkLst>
            <pc:docMk/>
            <pc:sldMk cId="2375672531" sldId="267"/>
            <ac:spMk id="2" creationId="{EADC3A42-3A81-CF33-7254-C924FD3534F9}"/>
          </ac:spMkLst>
        </pc:spChg>
        <pc:spChg chg="mod">
          <ac:chgData name="Kyle vanburen" userId="3fa123202de009a9" providerId="LiveId" clId="{6FBFA3B1-A38E-4A38-AF22-BF7171A01C7C}" dt="2023-03-19T06:58:16.430" v="6021" actId="255"/>
          <ac:spMkLst>
            <pc:docMk/>
            <pc:sldMk cId="2375672531" sldId="267"/>
            <ac:spMk id="3" creationId="{0C3BC997-DA8A-37E6-5A4E-2ADD48EDF02D}"/>
          </ac:spMkLst>
        </pc:spChg>
        <pc:picChg chg="add mod">
          <ac:chgData name="Kyle vanburen" userId="3fa123202de009a9" providerId="LiveId" clId="{6FBFA3B1-A38E-4A38-AF22-BF7171A01C7C}" dt="2023-03-19T06:59:16.046" v="6025" actId="1076"/>
          <ac:picMkLst>
            <pc:docMk/>
            <pc:sldMk cId="2375672531" sldId="267"/>
            <ac:picMk id="4" creationId="{9291D4A0-9523-6178-1703-FB9EC4764BBC}"/>
          </ac:picMkLst>
        </pc:picChg>
      </pc:sldChg>
      <pc:sldChg chg="modSp new mod">
        <pc:chgData name="Kyle vanburen" userId="3fa123202de009a9" providerId="LiveId" clId="{6FBFA3B1-A38E-4A38-AF22-BF7171A01C7C}" dt="2023-03-19T07:03:02.730" v="6038" actId="120"/>
        <pc:sldMkLst>
          <pc:docMk/>
          <pc:sldMk cId="1114965272" sldId="268"/>
        </pc:sldMkLst>
        <pc:spChg chg="mod">
          <ac:chgData name="Kyle vanburen" userId="3fa123202de009a9" providerId="LiveId" clId="{6FBFA3B1-A38E-4A38-AF22-BF7171A01C7C}" dt="2023-03-19T07:03:02.730" v="6038" actId="120"/>
          <ac:spMkLst>
            <pc:docMk/>
            <pc:sldMk cId="1114965272" sldId="268"/>
            <ac:spMk id="2" creationId="{B1541C7F-8D86-7175-CAD5-D6986ED55245}"/>
          </ac:spMkLst>
        </pc:spChg>
        <pc:spChg chg="mod">
          <ac:chgData name="Kyle vanburen" userId="3fa123202de009a9" providerId="LiveId" clId="{6FBFA3B1-A38E-4A38-AF22-BF7171A01C7C}" dt="2023-03-19T06:56:39.801" v="6008"/>
          <ac:spMkLst>
            <pc:docMk/>
            <pc:sldMk cId="1114965272" sldId="268"/>
            <ac:spMk id="3" creationId="{2E35A62C-FDB8-7B9B-C176-AFF487C2D9F1}"/>
          </ac:spMkLst>
        </pc:spChg>
      </pc:sldChg>
      <pc:sldChg chg="delSp modSp new mod">
        <pc:chgData name="Kyle vanburen" userId="3fa123202de009a9" providerId="LiveId" clId="{6FBFA3B1-A38E-4A38-AF22-BF7171A01C7C}" dt="2023-03-19T06:55:50.951" v="6006" actId="27636"/>
        <pc:sldMkLst>
          <pc:docMk/>
          <pc:sldMk cId="38611377" sldId="269"/>
        </pc:sldMkLst>
        <pc:spChg chg="mod">
          <ac:chgData name="Kyle vanburen" userId="3fa123202de009a9" providerId="LiveId" clId="{6FBFA3B1-A38E-4A38-AF22-BF7171A01C7C}" dt="2023-03-19T06:55:50.951" v="6006" actId="27636"/>
          <ac:spMkLst>
            <pc:docMk/>
            <pc:sldMk cId="38611377" sldId="269"/>
            <ac:spMk id="2" creationId="{A4C297E4-FEB3-9E2F-A1BC-70A8C0A61D06}"/>
          </ac:spMkLst>
        </pc:spChg>
        <pc:spChg chg="del">
          <ac:chgData name="Kyle vanburen" userId="3fa123202de009a9" providerId="LiveId" clId="{6FBFA3B1-A38E-4A38-AF22-BF7171A01C7C}" dt="2023-03-19T06:48:59.487" v="5789" actId="21"/>
          <ac:spMkLst>
            <pc:docMk/>
            <pc:sldMk cId="38611377" sldId="269"/>
            <ac:spMk id="3" creationId="{8C05FB51-7732-2E73-47D6-8EEB3DCE84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3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2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0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91D7A3-9BCF-4A9C-8E1D-80EC172D02B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E370A3-0FDA-4EE0-A72F-EECEF657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.docs.live.net/3fa123202de009a9/Documents/Car%20Rental%20Project.xlsx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8BFB-D3D4-35D2-EBF9-3DEC4775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6600" b="1" dirty="0"/>
              <a:t>Car Rental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44E00-5A44-6171-CDBF-78E38B30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801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specially for: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Lariat Rent-A-Car, Inc.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Kyle Vanburen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996F6-CFE6-EF59-A335-94A2788D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37" y="2251158"/>
            <a:ext cx="4908925" cy="2219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85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4A53-AF2B-FE5D-8412-D71FBCBF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0F2C-E10B-CE63-571B-D154927A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6399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Strategy 2: Perform adjustments to the rental inventory by selling off 20% or 800 of the vehicles with the worst gross revenue performance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cost of expenses here shows a noticeable decrease. And the net revenue almost reaches a 5% profit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6EC4-D697-1D2D-073E-1D04F0AA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1351"/>
            <a:ext cx="6477001" cy="36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CEA7-CAA7-69C9-3B0D-01F270A3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FD72-5B9E-9AA5-0B1D-5B713386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158"/>
            <a:ext cx="10515600" cy="57109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Strategy 3: Combine both strategy 1 &amp; 2 (increase the top 20% and reduce the bottom 20% of vehicles)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strategy does have a higher expenses cost. With the same quantity of vehicles(4,000). However, it does provide the highest percentage of profit out of all strategies.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7B623-4641-D1FC-E5A4-0C3F1731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77453"/>
            <a:ext cx="7960896" cy="3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3A42-3A81-CF33-7254-C924FD35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How Strategies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C997-DA8A-37E6-5A4E-2ADD48ED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93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 team encourages, based off the main goal. To sell the worst performing vehicles, to see a noticeable cut in cost and a bigger profit return.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with less cars on the road expect to see a decline in rental transactions. Here’s a provided link to the </a:t>
            </a:r>
            <a:r>
              <a:rPr lang="en-US" dirty="0">
                <a:hlinkClick r:id="rId2"/>
              </a:rPr>
              <a:t>workbook with strategies </a:t>
            </a:r>
            <a:r>
              <a:rPr lang="en-US" dirty="0"/>
              <a:t>to compare and look at the strategies better for gross and net revenue: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1D4A0-9523-6178-1703-FB9EC476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97" y="3898232"/>
            <a:ext cx="4117205" cy="28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7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C7F-8D86-7175-CAD5-D6986ED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A62C-FDB8-7B9B-C176-AFF487C2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20% of vehicles would provide the greatest decrease in cost</a:t>
            </a:r>
          </a:p>
          <a:p>
            <a:r>
              <a:rPr lang="en-US" dirty="0"/>
              <a:t>Adding 20% more vehicles would provide an increase in profit</a:t>
            </a:r>
          </a:p>
          <a:p>
            <a:r>
              <a:rPr lang="en-US" dirty="0"/>
              <a:t>In doing both you'll get a decrease in cost and an increase in profit.</a:t>
            </a:r>
          </a:p>
          <a:p>
            <a:r>
              <a:rPr lang="en-US" dirty="0"/>
              <a:t>Taking no action will bring in no decrease of cost, and no increase of profit on vehicles.</a:t>
            </a:r>
          </a:p>
        </p:txBody>
      </p:sp>
    </p:spTree>
    <p:extLst>
      <p:ext uri="{BB962C8B-B14F-4D97-AF65-F5344CB8AC3E}">
        <p14:creationId xmlns:p14="http://schemas.microsoft.com/office/powerpoint/2010/main" val="111496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7E4-FEB3-9E2F-A1BC-70A8C0A6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86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2AE9-47F5-D42B-D925-4CFF28EB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15F8-21DD-CC52-51D9-DFC74379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304"/>
            <a:ext cx="10515600" cy="2840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Lariat has 50 branches which spread out across 22 states in the US, but these following states stand out to the rest in branch quantity.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Texas: 10 Branches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California: 8 Branches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C1395-4C38-19FF-CAB2-B26F46EC1E3D}"/>
              </a:ext>
            </a:extLst>
          </p:cNvPr>
          <p:cNvSpPr txBox="1">
            <a:spLocks/>
          </p:cNvSpPr>
          <p:nvPr/>
        </p:nvSpPr>
        <p:spPr>
          <a:xfrm>
            <a:off x="838200" y="1234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6000" b="1" dirty="0"/>
              <a:t>Lariat-Rent-A-Car, Inc. has enquired a precise analysis for car rental revenue data of the past year</a:t>
            </a:r>
          </a:p>
        </p:txBody>
      </p:sp>
    </p:spTree>
    <p:extLst>
      <p:ext uri="{BB962C8B-B14F-4D97-AF65-F5344CB8AC3E}">
        <p14:creationId xmlns:p14="http://schemas.microsoft.com/office/powerpoint/2010/main" val="22140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AC06-7453-EC02-2AE0-5C5287CE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30A8-0D97-CEE6-DE9B-48C80305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846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Lariat, also has a massive variety of 4,000 vehicles which all spread out between the following years.</a:t>
            </a:r>
          </a:p>
          <a:p>
            <a:pPr algn="ctr">
              <a:lnSpc>
                <a:spcPct val="200000"/>
              </a:lnSpc>
            </a:pP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/>
              <a:t>2016: 1,284 Vehicles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2017: 1,361 Vehicles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2018: 1,355 Vehicles</a:t>
            </a:r>
          </a:p>
        </p:txBody>
      </p:sp>
    </p:spTree>
    <p:extLst>
      <p:ext uri="{BB962C8B-B14F-4D97-AF65-F5344CB8AC3E}">
        <p14:creationId xmlns:p14="http://schemas.microsoft.com/office/powerpoint/2010/main" val="35290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217C-446C-13D6-B5DE-42D6B429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A333-1331-00CA-70C5-9EF2BD48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business management team wants to know what vehicles and branches are outperforming the rest in gross and net revenue. They also want to know what vehicles are rented </a:t>
            </a:r>
            <a:r>
              <a:rPr lang="en-US"/>
              <a:t>more frequently </a:t>
            </a:r>
            <a:r>
              <a:rPr lang="en-US" dirty="0"/>
              <a:t>and longer.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Their primary business objective is to get strategies on how to </a:t>
            </a:r>
            <a:r>
              <a:rPr lang="en-US" b="1" dirty="0"/>
              <a:t>minimize cost and maximize profit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5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0163-DC60-1EB9-61C4-AC77755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Data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F734-C778-171B-2F45-00FC80D6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4543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Lariat provided the bellow listed dataset containing four data files of last years business transactions. The dataset includes the following data files: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 id mappin</a:t>
            </a:r>
            <a:r>
              <a:rPr lang="en-US" dirty="0">
                <a:solidFill>
                  <a:schemeClr val="accent1"/>
                </a:solidFill>
              </a:rPr>
              <a:t>g(</a:t>
            </a:r>
            <a:r>
              <a:rPr lang="en-US" dirty="0"/>
              <a:t>correlates a specific id with car manufacture, model, and year)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Car costs</a:t>
            </a:r>
            <a:r>
              <a:rPr lang="en-US" dirty="0"/>
              <a:t>(what each cars  monthly expenses and insurance cost are)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4"/>
              </a:rPr>
              <a:t>Car revenue</a:t>
            </a:r>
            <a:r>
              <a:rPr lang="en-US" dirty="0"/>
              <a:t>(data of transaction, length of rental, price of rental, branch id, and driver information)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5"/>
              </a:rPr>
              <a:t>Branch location</a:t>
            </a:r>
            <a:r>
              <a:rPr lang="en-US" dirty="0"/>
              <a:t>(branch id (1-50), State, City, and if located in airport T/F)</a:t>
            </a:r>
          </a:p>
        </p:txBody>
      </p:sp>
    </p:spTree>
    <p:extLst>
      <p:ext uri="{BB962C8B-B14F-4D97-AF65-F5344CB8AC3E}">
        <p14:creationId xmlns:p14="http://schemas.microsoft.com/office/powerpoint/2010/main" val="410810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5131-DDB7-BAF8-8820-C8333C7B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B8D8-9342-D7EA-E516-5543CC0E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329"/>
            <a:ext cx="10515600" cy="3644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help of the informational dataset with performing a detailed examination. Key findings have been found and recommended strategies are provided to Lariat.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information will be provided on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25883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1FE-3AC6-C718-1C68-829D7CB2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F798-5BCB-1826-C9D7-3BB9B9FA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2103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 of the two key revenue findings found in the analysis, is the gross revenue performance of the vehicles.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 which the Mitsubishi Eclipse is the top revenue producing vehicle and the Jaguar XJ Series is the bottom producing vehicle.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9A495-5DD3-FAC4-D2DA-0DAEC6F7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4" y="3629025"/>
            <a:ext cx="5339786" cy="3134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526A6-252E-DD43-1EA3-30B32A6A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23" y="3629025"/>
            <a:ext cx="5257800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5ED6-6CE1-79A9-FE9F-1259E828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5FE5-EA6F-A6E5-5CDE-F5CF1E24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21891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second of the key findings found during the analysis. Is the gross revenue performance between the branches.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In which Branch #22 located in St. Louis, Missouri performed the best. And Branch #27 located in Las Vegas, Nevada performed the worst.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98EC-E5A0-2643-EFEC-146B4E0A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7" y="3514725"/>
            <a:ext cx="5450098" cy="326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FA131-9585-5CF0-1711-A9A95427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6" y="3514724"/>
            <a:ext cx="5450098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8442-7DD1-FAE0-B5E2-5053D07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8E67-8FD3-8092-7A91-8990AB12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1325563"/>
            <a:ext cx="10515600" cy="53559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Strategy 1: Perform adjustments to the rental inventory by increasing 20% of vehicles with the best profit margin performance (top 800 vehicles)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cost of expenses would be higher. However, the net revenue is almost a 5% increase for profit!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A0C53-44BC-D4EA-DA42-A512B6EC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8" y="1909011"/>
            <a:ext cx="6503069" cy="36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974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305</TotalTime>
  <Words>686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 SemiLight</vt:lpstr>
      <vt:lpstr>Tw Cen MT</vt:lpstr>
      <vt:lpstr>Droplet</vt:lpstr>
      <vt:lpstr>Car Rental Analysis</vt:lpstr>
      <vt:lpstr>Introduction</vt:lpstr>
      <vt:lpstr>Introduction</vt:lpstr>
      <vt:lpstr>Goals</vt:lpstr>
      <vt:lpstr>Data Provided</vt:lpstr>
      <vt:lpstr>Analysis Process</vt:lpstr>
      <vt:lpstr>Key Findings </vt:lpstr>
      <vt:lpstr>Key Findings</vt:lpstr>
      <vt:lpstr>Strategies </vt:lpstr>
      <vt:lpstr>Strategies</vt:lpstr>
      <vt:lpstr>Strategies</vt:lpstr>
      <vt:lpstr>How Strategies Compare</vt:lpstr>
      <vt:lpstr>Call to Action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Analysis</dc:title>
  <dc:creator>Kyle vanburen</dc:creator>
  <cp:lastModifiedBy>Kyle vanburen</cp:lastModifiedBy>
  <cp:revision>1</cp:revision>
  <dcterms:created xsi:type="dcterms:W3CDTF">2023-03-17T04:56:46Z</dcterms:created>
  <dcterms:modified xsi:type="dcterms:W3CDTF">2023-03-19T07:03:10Z</dcterms:modified>
</cp:coreProperties>
</file>