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BC5B-B558-0843-A490-35D677C4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AD9E1-1DE8-D449-A245-4B0176CEB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9112-E772-0748-9E23-D4DD05B1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D4D-FC13-534A-8E20-8F99C221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0D9E-50BB-0148-B895-3D93CAB9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0007-1A0D-984A-91E2-5EC02761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C70B6-CD1E-554F-91C0-FC07005A6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2217-84A1-ED4B-91DA-07928458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7C8B-3701-A444-AF3E-0D1537AC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BE5E-EE6C-3542-8B71-32D6A309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C2433-5279-364E-9B07-1D41338A7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0181-93E3-3047-AC57-D0990C2F6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58B4-61ED-EA48-8B81-DFC9DCC4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E178-B45C-B543-918D-635F6178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974F-FCA2-7042-A43F-3067100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9834-F45E-3F46-B233-642B4FE1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12F9-D0ED-FE41-B690-469107F3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A281-E54C-E640-A004-A5BC9D43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5CCB-50BB-9B4E-8412-A21F28AA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34A2-6AE9-0B4F-B303-D124C5DA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A48A-E6A6-1A4D-A3DC-1F711D74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F02D-8EEF-9D4A-AB4F-5368097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E59F-4992-CE40-9E0E-9EAD7C2F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93EE-3D06-1447-81ED-8FAFF50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213E-4DF1-5C4C-88DE-7EFF8D93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71CA-B5D2-984D-976E-CAEA6F8A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0EE0-7464-F845-AA3F-CFA8CDEB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0EA2-5737-6748-937C-ED265599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77DC5-B06F-1D43-9C1C-B8884725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2565B-71B2-494F-B79D-7A69CFE9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2A39-7315-6249-918D-535263E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8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792-7C8A-CE48-A513-C2A5A203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1F5C-389B-9640-9754-B9BF908EF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1E55A-7EAD-134B-955C-9EFCC59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3325E-AB7B-4A48-A656-138DD9B0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6AA72-3C77-FF42-80B9-250AA3D82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AF628-2F76-044D-8F3F-7012BB01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D58F3-5B76-3844-858F-5DDB7E16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6D0C3-75F4-5143-9EE1-9757142D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9685-C187-E440-ACB6-F4E6B6E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36CFD-B6AF-6145-B003-9720E8C9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D8752-5557-BD47-8684-ADB2616E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56B7-A4A9-984C-BA1D-058783F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89C50-CBA2-B949-B89F-D19B830B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F9BF-8BFC-174A-93BC-26DEF5C6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9A7C9-EFF0-954C-A0DB-15580A13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9D99-D608-A34B-B92F-9EF913E3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1DA2-F007-C843-93B7-7330C992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A399-F02B-6640-9F64-0866F7FC8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D32-2AB3-F042-8517-689109DC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486A-B63A-5B41-8209-699B977D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8D8A-8287-9146-8594-8063ADC9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435C-AE14-B340-9A5C-DBBEC5B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ECD5B-91F6-1844-824D-3E0857A26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A9234-7572-6A45-AB74-0FB74540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C1FE-96A8-FA45-BD7E-A9D66DF7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8BE4F-BCF0-D14B-80EE-2D95D77F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CFD-20BD-6C48-8B90-C5D1EDD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8602C-21E7-124A-9EDF-248F938C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2482-4A82-5F41-BBBA-60F19AA1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46DA-CCC1-0A44-ADD4-763D90660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1BCF-80C7-2543-B34F-BD395741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69BB-120D-CC48-877F-D3EBF517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7065-67F0-CF4A-B6DC-CE914A9E0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Microverse</a:t>
            </a:r>
            <a:r>
              <a:rPr lang="en-US" dirty="0"/>
              <a:t> Final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1489-528F-0543-9708-9BFD56AC8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Tracker</a:t>
            </a:r>
          </a:p>
        </p:txBody>
      </p:sp>
    </p:spTree>
    <p:extLst>
      <p:ext uri="{BB962C8B-B14F-4D97-AF65-F5344CB8AC3E}">
        <p14:creationId xmlns:p14="http://schemas.microsoft.com/office/powerpoint/2010/main" val="331770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2AD1-E7CB-1B46-97A0-062145EE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DEF3-3AB6-034D-A5FC-51D1B2B2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a journal app for investors / traders, to keep track of their emotion and thought along with their portfolio value.</a:t>
            </a:r>
          </a:p>
        </p:txBody>
      </p:sp>
    </p:spTree>
    <p:extLst>
      <p:ext uri="{BB962C8B-B14F-4D97-AF65-F5344CB8AC3E}">
        <p14:creationId xmlns:p14="http://schemas.microsoft.com/office/powerpoint/2010/main" val="33540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E57D-1FB6-7544-98E2-F462818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EEDE1-1C65-904B-8864-0FECC4B2A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548" y="1690688"/>
            <a:ext cx="8970904" cy="50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B78E-F6C6-894B-A948-13FF5D0B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API – ERD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25E00-1E13-0249-AB71-B9C8F685D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677" y="1825625"/>
            <a:ext cx="80786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5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5AFEB-9C1F-1E4F-968E-9D67BD32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03" y="316369"/>
            <a:ext cx="2636334" cy="4443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6879A-4C80-E24E-8FCA-6FB87AA6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364B-C6EB-A345-A2E8-DBEC7FD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user logs in the app, only by typing the </a:t>
            </a:r>
            <a:r>
              <a:rPr lang="en-US" b="1" dirty="0"/>
              <a:t>username</a:t>
            </a:r>
          </a:p>
          <a:p>
            <a:r>
              <a:rPr lang="en-US" dirty="0"/>
              <a:t>The user is presented with a list of things that can be measured: </a:t>
            </a:r>
            <a:r>
              <a:rPr lang="en-US" b="1" dirty="0"/>
              <a:t>Portfolio, Emotion, Description</a:t>
            </a:r>
          </a:p>
          <a:p>
            <a:r>
              <a:rPr lang="en-US" dirty="0"/>
              <a:t>The user selects a thing to measure and is presented with a page to introduce the measurement</a:t>
            </a:r>
          </a:p>
          <a:p>
            <a:r>
              <a:rPr lang="en-US" dirty="0"/>
              <a:t>The user can access </a:t>
            </a:r>
            <a:r>
              <a:rPr lang="en-US" b="1" dirty="0"/>
              <a:t>a list of things with measurements </a:t>
            </a:r>
            <a:r>
              <a:rPr lang="en-US" dirty="0"/>
              <a:t>and </a:t>
            </a:r>
            <a:r>
              <a:rPr lang="en-US" b="1" dirty="0"/>
              <a:t>check the progress</a:t>
            </a:r>
            <a:r>
              <a:rPr lang="en-US" dirty="0"/>
              <a:t> of it within time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49C94-1D7D-6849-8882-AF15EAED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01" y="1170754"/>
            <a:ext cx="2365102" cy="4120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A122E-66A3-EB4B-8EAD-F5DC85106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86" y="2028709"/>
            <a:ext cx="2365102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17FF-65F0-2547-93FD-A1902DA5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8D76C-EF75-BE44-A25B-C1D168E0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87" t="15840" r="8504" b="11981"/>
          <a:stretch/>
        </p:blipFill>
        <p:spPr>
          <a:xfrm>
            <a:off x="5124135" y="514920"/>
            <a:ext cx="3070194" cy="5199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FF4A0-EC53-0E40-ACB0-78BA5093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41" y="514920"/>
            <a:ext cx="2963160" cy="5199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A316C-70A7-B843-B5B9-3252EFB6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45" y="1565469"/>
            <a:ext cx="4549389" cy="1779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F52AF-32B4-3D42-931A-7B5FF72DBB9A}"/>
              </a:ext>
            </a:extLst>
          </p:cNvPr>
          <p:cNvSpPr txBox="1"/>
          <p:nvPr/>
        </p:nvSpPr>
        <p:spPr>
          <a:xfrm>
            <a:off x="6096000" y="581795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72E7-0317-2E4A-8C0C-DCDC30A1364D}"/>
              </a:ext>
            </a:extLst>
          </p:cNvPr>
          <p:cNvSpPr txBox="1"/>
          <p:nvPr/>
        </p:nvSpPr>
        <p:spPr>
          <a:xfrm>
            <a:off x="9242002" y="5864049"/>
            <a:ext cx="17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Tracker</a:t>
            </a:r>
          </a:p>
        </p:txBody>
      </p:sp>
    </p:spTree>
    <p:extLst>
      <p:ext uri="{BB962C8B-B14F-4D97-AF65-F5344CB8AC3E}">
        <p14:creationId xmlns:p14="http://schemas.microsoft.com/office/powerpoint/2010/main" val="74300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D0BC-26D8-FE4B-A381-F6BC83B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Mandatory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59CD-A072-7041-B237-B8406D25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project is a mobile web app</a:t>
            </a:r>
          </a:p>
          <a:p>
            <a:r>
              <a:rPr lang="en-US" dirty="0"/>
              <a:t>The database should have at least 2 tables — in this example, things to measure and measurements, </a:t>
            </a:r>
          </a:p>
          <a:p>
            <a:r>
              <a:rPr lang="en-US" dirty="0"/>
              <a:t>You should use Postgres as your database</a:t>
            </a:r>
          </a:p>
          <a:p>
            <a:r>
              <a:rPr lang="en-US" dirty="0"/>
              <a:t>For the back-end you will use Ruby on Rails </a:t>
            </a:r>
          </a:p>
          <a:p>
            <a:pPr lvl="1"/>
            <a:r>
              <a:rPr lang="en-US" dirty="0"/>
              <a:t>You will create a REST API to manage database resources, in this case, measurements (things to measure could be added manually to the database or from an admin panel)</a:t>
            </a:r>
          </a:p>
          <a:p>
            <a:r>
              <a:rPr lang="en-US" dirty="0"/>
              <a:t>For the front-end you will use React </a:t>
            </a:r>
          </a:p>
          <a:p>
            <a:pPr lvl="1"/>
            <a:r>
              <a:rPr lang="en-US" dirty="0"/>
              <a:t>Connects to the back-end API to send and receive domain data</a:t>
            </a:r>
          </a:p>
          <a:p>
            <a:pPr lvl="1"/>
            <a:r>
              <a:rPr lang="en-US" dirty="0"/>
              <a:t>With routes for each of the screens, so the user can easily go back and forward</a:t>
            </a:r>
          </a:p>
          <a:p>
            <a:pPr lvl="1"/>
            <a:r>
              <a:rPr lang="en-US" dirty="0"/>
              <a:t>Using redux to store info used across the app, like the username</a:t>
            </a:r>
          </a:p>
          <a:p>
            <a:r>
              <a:rPr lang="en-US" dirty="0"/>
              <a:t>The project will be deployed and accessible online</a:t>
            </a:r>
          </a:p>
        </p:txBody>
      </p:sp>
    </p:spTree>
    <p:extLst>
      <p:ext uri="{BB962C8B-B14F-4D97-AF65-F5344CB8AC3E}">
        <p14:creationId xmlns:p14="http://schemas.microsoft.com/office/powerpoint/2010/main" val="37104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A4D-93A5-FF44-95A9-876226C6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Nice-To-Have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6EF7-EEEE-E24E-A987-7B7A1F33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Implement proper user authentication from the front-end to the server</a:t>
            </a:r>
          </a:p>
          <a:p>
            <a:r>
              <a:rPr lang="en-US" dirty="0">
                <a:highlight>
                  <a:srgbClr val="00FF00"/>
                </a:highlight>
              </a:rPr>
              <a:t>Create a user table in your database, so that </a:t>
            </a:r>
            <a:r>
              <a:rPr lang="en-US" b="1" dirty="0">
                <a:highlight>
                  <a:srgbClr val="00FF00"/>
                </a:highlight>
              </a:rPr>
              <a:t>a given user could only access the measurements they entered</a:t>
            </a:r>
          </a:p>
          <a:p>
            <a:r>
              <a:rPr lang="en-US" dirty="0"/>
              <a:t>Create an admin panel to create / update / delete things to measure</a:t>
            </a:r>
          </a:p>
          <a:p>
            <a:r>
              <a:rPr lang="en-US" dirty="0">
                <a:highlight>
                  <a:srgbClr val="00FF00"/>
                </a:highlight>
              </a:rPr>
              <a:t>Make the app responsive, creating both tablet and desktop versions, following design guidelines</a:t>
            </a:r>
          </a:p>
          <a:p>
            <a:r>
              <a:rPr lang="en-US" dirty="0">
                <a:highlight>
                  <a:srgbClr val="FFFF00"/>
                </a:highlight>
              </a:rPr>
              <a:t>You could implement transitions to make user experience better</a:t>
            </a:r>
          </a:p>
          <a:p>
            <a:r>
              <a:rPr lang="en-US" dirty="0">
                <a:highlight>
                  <a:srgbClr val="00FF00"/>
                </a:highlight>
              </a:rPr>
              <a:t>You can implement the progress page with data charts</a:t>
            </a:r>
          </a:p>
        </p:txBody>
      </p:sp>
    </p:spTree>
    <p:extLst>
      <p:ext uri="{BB962C8B-B14F-4D97-AF65-F5344CB8AC3E}">
        <p14:creationId xmlns:p14="http://schemas.microsoft.com/office/powerpoint/2010/main" val="389322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41F5-9B9E-944A-9092-D92F1DE1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Accessment</a:t>
            </a:r>
            <a:r>
              <a:rPr lang="en-US" dirty="0"/>
              <a:t>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189A-6FE3-2E4C-AC9C-9C0E138C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Create structured HTML &amp; CSS code.</a:t>
            </a:r>
          </a:p>
          <a:p>
            <a:r>
              <a:rPr lang="en-US" dirty="0"/>
              <a:t>Apply front-end best practices.</a:t>
            </a:r>
          </a:p>
          <a:p>
            <a:r>
              <a:rPr lang="en-US" dirty="0"/>
              <a:t>Ability to create UIs adjusted to given designs.</a:t>
            </a:r>
          </a:p>
          <a:p>
            <a:r>
              <a:rPr lang="en-US" dirty="0"/>
              <a:t>Implement basic OOP principles (encapsulation, inheritance, abstraction, polymorphism) in Ruby</a:t>
            </a:r>
          </a:p>
          <a:p>
            <a:r>
              <a:rPr lang="en-US" dirty="0"/>
              <a:t>Design DB schema based on real life example</a:t>
            </a:r>
          </a:p>
          <a:p>
            <a:r>
              <a:rPr lang="en-US" dirty="0"/>
              <a:t>Use MVP to structure backend code</a:t>
            </a:r>
          </a:p>
          <a:p>
            <a:r>
              <a:rPr lang="en-US" dirty="0"/>
              <a:t>Implement basic CRUD operations</a:t>
            </a:r>
          </a:p>
          <a:p>
            <a:r>
              <a:rPr lang="en-US" dirty="0"/>
              <a:t>Implement Active Record associations to model real life system</a:t>
            </a:r>
          </a:p>
          <a:p>
            <a:r>
              <a:rPr lang="en-US" dirty="0"/>
              <a:t>Implement a RESTful API with proper routes</a:t>
            </a:r>
          </a:p>
          <a:p>
            <a:r>
              <a:rPr lang="en-US" dirty="0"/>
              <a:t>Apply back-end best practices.</a:t>
            </a:r>
          </a:p>
          <a:p>
            <a:r>
              <a:rPr lang="en-US" dirty="0"/>
              <a:t>Send and receive data from a back-end endpoint</a:t>
            </a:r>
          </a:p>
          <a:p>
            <a:r>
              <a:rPr lang="en-US" dirty="0"/>
              <a:t>Implement interactive application respond to user interactions</a:t>
            </a:r>
          </a:p>
          <a:p>
            <a:r>
              <a:rPr lang="en-US" dirty="0"/>
              <a:t>Design a components structure for a website</a:t>
            </a:r>
          </a:p>
          <a:p>
            <a:r>
              <a:rPr lang="en-US" dirty="0"/>
              <a:t>Understand data management in front-end components</a:t>
            </a:r>
          </a:p>
          <a:p>
            <a:r>
              <a:rPr lang="en-US" dirty="0"/>
              <a:t>Manage front-end data using a shared state pattern</a:t>
            </a:r>
          </a:p>
          <a:p>
            <a:r>
              <a:rPr lang="en-US" dirty="0"/>
              <a:t>Ability to provide, as well as receive, feedback collaboratively and in a constructive manner. Coachable.</a:t>
            </a:r>
          </a:p>
          <a:p>
            <a:r>
              <a:rPr lang="en-US" dirty="0"/>
              <a:t>Never done learning and always seeking to improve themselves. Curious about new possibilities and acts to explore them.</a:t>
            </a:r>
          </a:p>
          <a:p>
            <a:r>
              <a:rPr lang="en-US" dirty="0"/>
              <a:t>Ability to perform tasks and complete projects with minimal supervision.</a:t>
            </a:r>
          </a:p>
          <a:p>
            <a:r>
              <a:rPr lang="en-US" dirty="0"/>
              <a:t>Ability to multitask and effectively manage time and prioritization.</a:t>
            </a:r>
          </a:p>
          <a:p>
            <a:r>
              <a:rPr lang="en-US" dirty="0"/>
              <a:t>Follow a industry standard workflow with version control system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502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Microverse Final Capstone</vt:lpstr>
      <vt:lpstr>Inspiration</vt:lpstr>
      <vt:lpstr>Snapshots</vt:lpstr>
      <vt:lpstr>Rails API – ERD Diagram</vt:lpstr>
      <vt:lpstr>Workflow</vt:lpstr>
      <vt:lpstr>Design</vt:lpstr>
      <vt:lpstr>Technical Mandatory</vt:lpstr>
      <vt:lpstr>Nice-To-Have Requirement</vt:lpstr>
      <vt:lpstr>Accessment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Microverse Final Capstone</dc:title>
  <dc:creator>LAW ZHUN KHING</dc:creator>
  <cp:lastModifiedBy>LAW ZHUN KHING</cp:lastModifiedBy>
  <cp:revision>28</cp:revision>
  <dcterms:created xsi:type="dcterms:W3CDTF">2020-09-15T14:26:04Z</dcterms:created>
  <dcterms:modified xsi:type="dcterms:W3CDTF">2020-09-15T15:08:18Z</dcterms:modified>
</cp:coreProperties>
</file>