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28f38c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28f38c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28f38c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28f38c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28f38c7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28f38c7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28f38c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28f38c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28f38c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28f38c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SPP400 Sprint 1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Successes (Retrospective)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initial estimation of sprint backlog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Workload was divided in a way that allowed for minimal interdependencies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 that we had been working on matched with Dr. Horwitz vision for the application.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Failures (Retrospective)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minutes often forgotten about until post meeting, and lacked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reviews were not frequent enough, burndown rate was affected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the project wasn’t consistent enough, leading to most issues being backloaded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SCRUM meetings were inconsistent due to this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was done </a:t>
            </a:r>
            <a:r>
              <a:rPr i="1" lang="en"/>
              <a:t>during</a:t>
            </a:r>
            <a:r>
              <a:rPr lang="en"/>
              <a:t> the sprint rather than </a:t>
            </a:r>
            <a:r>
              <a:rPr i="1" lang="en"/>
              <a:t>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accountability for the first week of the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BDD testing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and Burndown Report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800"/>
            <a:ext cx="8839202" cy="964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2575"/>
            <a:ext cx="5171125" cy="289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Sprint 2 (Retrospective)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writing BDD tests going forward. We will be using the behave-django module and FactoryBoy for testing scenarios.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our number of Meetings (both in person and virtual) and keep better track of Meeting Minutes.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 response time needs to be faster so that our burndown rate matches the rate at which work is actually completed. We are aiming for a pull request to have 2 reviews within 24 hours of the request being made.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in contact with the nurses to work out details with the procedure flows.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Accomplishments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coverage currently at 92% across project (Goal is 70%)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issues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procedure flow </a:t>
            </a:r>
            <a:r>
              <a:rPr lang="en"/>
              <a:t>infrastructure</a:t>
            </a:r>
            <a:r>
              <a:rPr lang="en"/>
              <a:t> </a:t>
            </a:r>
            <a:r>
              <a:rPr lang="en"/>
              <a:t>built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Configured deployment using Beanstalk and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Stayed close to our expected velocity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 with Dr. Horwitz to identify expectations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