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3cd923331_2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cd923331_2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775e06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775e06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3cd923331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cd923331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3cd9233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cd923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3cd9233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cd9233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Plan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SPP400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Policies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With the exception of the first few commits, all code merged with the master branch must have at least 70% code coverage</a:t>
            </a:r>
            <a:br>
              <a:rPr lang="en"/>
            </a:br>
            <a:endParaRPr/>
          </a:p>
          <a:p>
            <a:pPr indent="-311150" lvl="0" marL="457200" rtl="0" algn="l">
              <a:spcBef>
                <a:spcPts val="0"/>
              </a:spcBef>
              <a:spcAft>
                <a:spcPts val="0"/>
              </a:spcAft>
              <a:buSzPts val="1300"/>
              <a:buChar char="●"/>
            </a:pPr>
            <a:r>
              <a:rPr lang="en"/>
              <a:t>Unit tests should be written in proper TDD fashion (red, green, refactor)</a:t>
            </a:r>
            <a:br>
              <a:rPr lang="en"/>
            </a:br>
            <a:endParaRPr/>
          </a:p>
          <a:p>
            <a:pPr indent="-311150" lvl="0" marL="457200" rtl="0" algn="l">
              <a:spcBef>
                <a:spcPts val="0"/>
              </a:spcBef>
              <a:spcAft>
                <a:spcPts val="0"/>
              </a:spcAft>
              <a:buSzPts val="1300"/>
              <a:buChar char="●"/>
            </a:pPr>
            <a:r>
              <a:rPr lang="en"/>
              <a:t>Unit tests are not needed for built in Django functionality (for example, creating a database migration with an app’s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Resources/Tools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Python’s unittest will be used for Unit testing</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Behave_django and FactoryBoy will be used for BDD testing. This will allow us to use the Behave module and make the tests more understandable.</a:t>
            </a:r>
            <a:br>
              <a:rPr lang="en"/>
            </a:br>
            <a:br>
              <a:rPr lang="en"/>
            </a:br>
            <a:endParaRPr/>
          </a:p>
          <a:p>
            <a:pPr indent="-311150" lvl="0" marL="457200" rtl="0" algn="l">
              <a:spcBef>
                <a:spcPts val="0"/>
              </a:spcBef>
              <a:spcAft>
                <a:spcPts val="0"/>
              </a:spcAft>
              <a:buSzPts val="1300"/>
              <a:buChar char="●"/>
            </a:pPr>
            <a:r>
              <a:rPr lang="en"/>
              <a:t>We will also be using PhantomJS for headless browser testing purposes. This will allow us to automate web page interaction.</a:t>
            </a:r>
            <a:endParaRPr/>
          </a:p>
        </p:txBody>
      </p:sp>
      <p:pic>
        <p:nvPicPr>
          <p:cNvPr id="148" name="Google Shape;148;p15"/>
          <p:cNvPicPr preferRelativeResize="0"/>
          <p:nvPr/>
        </p:nvPicPr>
        <p:blipFill>
          <a:blip r:embed="rId3">
            <a:alphaModFix/>
          </a:blip>
          <a:stretch>
            <a:fillRect/>
          </a:stretch>
        </p:blipFill>
        <p:spPr>
          <a:xfrm>
            <a:off x="6050400" y="3716750"/>
            <a:ext cx="228600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Testing Plan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Unit Testing: Written before </a:t>
            </a:r>
            <a:r>
              <a:rPr lang="en"/>
              <a:t>implementation</a:t>
            </a:r>
            <a:r>
              <a:rPr lang="en"/>
              <a:t> of code</a:t>
            </a:r>
            <a:br>
              <a:rPr lang="en"/>
            </a:br>
            <a:endParaRPr/>
          </a:p>
          <a:p>
            <a:pPr indent="-311150" lvl="0" marL="457200" rtl="0" algn="l">
              <a:spcBef>
                <a:spcPts val="0"/>
              </a:spcBef>
              <a:spcAft>
                <a:spcPts val="0"/>
              </a:spcAft>
              <a:buSzPts val="1300"/>
              <a:buChar char="●"/>
            </a:pPr>
            <a:r>
              <a:rPr lang="en"/>
              <a:t>Integration Testing: Written after branch feature has been merged to the master branch</a:t>
            </a:r>
            <a:br>
              <a:rPr lang="en"/>
            </a:br>
            <a:endParaRPr/>
          </a:p>
          <a:p>
            <a:pPr indent="-311150" lvl="0" marL="457200" rtl="0" algn="l">
              <a:spcBef>
                <a:spcPts val="0"/>
              </a:spcBef>
              <a:spcAft>
                <a:spcPts val="0"/>
              </a:spcAft>
              <a:buSzPts val="1300"/>
              <a:buChar char="●"/>
            </a:pPr>
            <a:r>
              <a:rPr lang="en"/>
              <a:t>Test Driven Design: red, green, refactor (eliminate redundancy)</a:t>
            </a:r>
            <a:br>
              <a:rPr lang="en"/>
            </a:br>
            <a:endParaRPr/>
          </a:p>
          <a:p>
            <a:pPr indent="-311150" lvl="0" marL="457200" rtl="0" algn="l">
              <a:spcBef>
                <a:spcPts val="0"/>
              </a:spcBef>
              <a:spcAft>
                <a:spcPts val="0"/>
              </a:spcAft>
              <a:buSzPts val="1300"/>
              <a:buChar char="●"/>
            </a:pPr>
            <a:r>
              <a:rPr lang="en"/>
              <a:t>Behavior Driven Design: We chose user stories based on what our product owner, Dr. Horwitz desired for our application.</a:t>
            </a:r>
            <a:br>
              <a:rPr lang="en"/>
            </a:br>
            <a:endParaRPr/>
          </a:p>
          <a:p>
            <a:pPr indent="-311150" lvl="0" marL="457200" rtl="0" algn="l">
              <a:spcBef>
                <a:spcPts val="0"/>
              </a:spcBef>
              <a:spcAft>
                <a:spcPts val="0"/>
              </a:spcAft>
              <a:buSzPts val="1300"/>
              <a:buChar char="●"/>
            </a:pPr>
            <a:r>
              <a:rPr lang="en"/>
              <a:t>Customer Acceptance Testing: Approximately every two sprints meet with Dr.Horwitz to show the current product and receive feedback</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Ensuring Compliance</a:t>
            </a:r>
            <a:endParaRPr/>
          </a:p>
        </p:txBody>
      </p:sp>
      <p:sp>
        <p:nvSpPr>
          <p:cNvPr id="160" name="Google Shape;160;p17"/>
          <p:cNvSpPr txBox="1"/>
          <p:nvPr>
            <p:ph idx="1" type="body"/>
          </p:nvPr>
        </p:nvSpPr>
        <p:spPr>
          <a:xfrm>
            <a:off x="1297500" y="11161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Testing is a shared responsibility throughout each sprint. Each member is responsible for maintaining team standards but tests will be reviewed at each pull request.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Code coverage will be checked by Kyle Levy periodically and the day before the close of a sprint, a team meeting will be held to look over tests. We will use this meeting to reflect and improve our processes. Any glaring holes in coverage will also be addressed at this meeting.</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Our testing protocol is documented on our wiki : https://github.com/UIOWA5830SP19/SPP400/wiki/00_TestingPlan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