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248c77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248c77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248c77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248c77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9248c770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9248c770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248c770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248c770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248c770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248c770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0ae865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0ae865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248c770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9248c770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Relationship Id="rId11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Retrospective: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Cardiology Patient Management System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005725" y="3503025"/>
            <a:ext cx="6942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DDE"/>
                </a:solidFill>
              </a:rPr>
              <a:t>SPP400: </a:t>
            </a:r>
            <a:r>
              <a:rPr lang="en">
                <a:solidFill>
                  <a:srgbClr val="DCDDDE"/>
                </a:solidFill>
              </a:rPr>
              <a:t>Greg Malicki, Kyle Levy, Kyle Dorcey, Evan Meyer, Alex Michel</a:t>
            </a:r>
            <a:endParaRPr>
              <a:solidFill>
                <a:srgbClr val="DCDDD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56650" y="574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Platforms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99500" y="1173325"/>
            <a:ext cx="6803100" cy="30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Django Python web framework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Bootstrap front end styling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Chart.JS for graphical analytics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Testing: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Integrated python unit testing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Travis CI for automated unit testing and coverage report generation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Selenium and PhantomJS for BDD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Deployment: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Compatible with AWS Elastic Beanstalk, with HIPAA compliant servers available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725" y="3430000"/>
            <a:ext cx="5334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950" y="794879"/>
            <a:ext cx="803700" cy="79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1575" y="3515725"/>
            <a:ext cx="381801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1025" y="1605063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62358" y="2874600"/>
            <a:ext cx="4381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1025" y="2185675"/>
            <a:ext cx="4381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5188" y="2100138"/>
            <a:ext cx="7524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15775" y="2823425"/>
            <a:ext cx="5334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90525" y="1585625"/>
            <a:ext cx="381800" cy="3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94350" y="575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Progression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0075"/>
            <a:ext cx="2876799" cy="174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500" y="1210075"/>
            <a:ext cx="2864370" cy="17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875" y="1210075"/>
            <a:ext cx="2779424" cy="168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025" y="3108675"/>
            <a:ext cx="2779426" cy="16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8500" y="3066675"/>
            <a:ext cx="2864375" cy="1750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5000" y="3066676"/>
            <a:ext cx="2697301" cy="174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6174950" y="2276225"/>
            <a:ext cx="1697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Added: 3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465600" y="4176425"/>
            <a:ext cx="1697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Changed</a:t>
            </a:r>
            <a:r>
              <a:rPr lang="en"/>
              <a:t>: 1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3298350" y="2336725"/>
            <a:ext cx="1697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Changed: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419650" y="545975"/>
            <a:ext cx="75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Weaknesses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459600" y="1194250"/>
            <a:ext cx="75057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requirements were loosely defined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of a concrete goal and plan needed for product owner meetings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Sprint planning process was never fully developed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Never put an issue creation template in place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Inconsistency made planning less effective 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Pull request approvals became slower over time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aimed to have 24 hour maximum pull request but ended up closer to 36-48 hours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469600" y="52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Strengths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469600" y="11043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Effective team communication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Daily weekday SCRUM meetings kept all team members informed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Discord allows for separating chat channels for effective record keeping, and less confusion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Story points were effectively assigned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Minimal need to change-log the sprint backlog, changes were mostly for clarification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Most often issues were broken down in a way that caused minimal dependencies, allowing for greater parallel work capacity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559475" y="526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599425" y="1161750"/>
            <a:ext cx="7505700" cy="3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Requirement gathering is both very important and very difficult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need to rigorously structure our limited time with our product owner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Poor requirement gathering leads to a highly difficult development process, and an end product that does not live up to its full potential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 communication greatly increases velocity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Avoid repeating work and re-solving the same problems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Good planning and issue defining leads to good solutions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Poorly planned issues produce less measurable progress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Poorly planned sprints lead to significantly less productive development time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Always have and follow guidelines for sprint planning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456550" y="496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and Future Work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456550" y="1158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Improved site performance is needed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Our most data intensive pages can be slow to load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Relationships can be difficult to work with and understand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Database should be reworked to be more intuitive for development and more efficient to query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Further analytics needed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Only the analytics requested by Dr. Horwitz have been implemented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Existing analytics displays need improvement to reach their peak usefulness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advanced and customizable data analysis can be added to increase impact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