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5d6ec2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5d6ec2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5e9273f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5e9273f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5d6ec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5d6ec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5e9273f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5e9273f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5e9273f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5e9273f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5e927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5e927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5d6ec2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5d6ec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5d6ec2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5d6ec2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e73370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e73370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Mid-Semester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Tracker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the University of Iowa </a:t>
            </a:r>
            <a:r>
              <a:rPr lang="en"/>
              <a:t>Hospital</a:t>
            </a:r>
            <a:r>
              <a:rPr lang="en"/>
              <a:t> Cardiology Department lacked an efficient way to track patient progress through various procedures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Cardiologist Dr. Horwitz as our product owner we are developing a web-based solution using the Django web framework, Python, AWS, and Bootstrap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Goal setting, analytics, patient alerts, </a:t>
            </a:r>
            <a:r>
              <a:rPr lang="en"/>
              <a:t>and</a:t>
            </a:r>
            <a:r>
              <a:rPr lang="en"/>
              <a:t> patient tracking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 MVP: Login, Two-Factor, and implementation for basic workflow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 MVP: Navigation bar, index pages for patients and procedures, CRUD for patients and procedures, links to a patient/procedure profile where information can be edited.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 MVP: “Roadmaps” allow a user to follow a stream of procedures, CRUD operations for roadmaps, linking procedures and phases to a roadmap.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Process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went well: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base knowledge </a:t>
            </a:r>
            <a:br>
              <a:rPr lang="en"/>
            </a:br>
            <a:r>
              <a:rPr lang="en"/>
              <a:t>acquired by all team </a:t>
            </a:r>
            <a:br>
              <a:rPr lang="en"/>
            </a:br>
            <a:r>
              <a:rPr lang="en"/>
              <a:t>members in a fast and</a:t>
            </a:r>
            <a:br>
              <a:rPr lang="en"/>
            </a:br>
            <a:r>
              <a:rPr lang="en"/>
              <a:t>effective manner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92% code coverage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needed to improve: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requests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and more frequent SCRUMs/meeting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inconsistent burndown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50" y="391350"/>
            <a:ext cx="4548051" cy="2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Process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Improved: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Discord for SCRUMs, 24 hours pull-request </a:t>
            </a:r>
            <a:br>
              <a:rPr lang="en"/>
            </a:br>
            <a:r>
              <a:rPr lang="en"/>
              <a:t>policy,  burndown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went well: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Scrums were held almost daily during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24-hour pull request policy succeeded in improving burndown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needed to improve: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not well defined, some team confusion and unexpected dependencies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BDD Proposed but not used, only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broke :(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950" y="-109875"/>
            <a:ext cx="4060051" cy="25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Process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improved: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were slightly more well-defined, </a:t>
            </a:r>
            <a:br>
              <a:rPr lang="en"/>
            </a:br>
            <a:r>
              <a:rPr lang="en"/>
              <a:t>but story points were poorly estimated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went well: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but subtle issues were resolved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needed to improve: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 needs to more effectively account for team schedules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still broken :(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00" y="0"/>
            <a:ext cx="4302500" cy="26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going right...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had great participation in our discord meetings and they have increased our burndown and turnaround for pull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been staying very close to our 24 hour pull request mark and it has cut down the time people spend in between stories.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have been available to pair program when people need help.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has been above the standard set at the beginning of the semester.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been able to minimize dependencies amongst stories.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going wrong...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refocus on BDD testing these last 3 sprints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next product owner meeting will involve developing the desired scenarios for our application, so that it has maximum compliance with expectations and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stories need to be fleshed out to minimize ambiguity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this point forward we will ensure we have a dedicated team meeting for story development, in order to </a:t>
            </a:r>
            <a:r>
              <a:rPr lang="en"/>
              <a:t>eliminate</a:t>
            </a:r>
            <a:r>
              <a:rPr lang="en"/>
              <a:t> distractions and ensure quality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issue will be reviewed as a team, and all members in </a:t>
            </a:r>
            <a:r>
              <a:rPr lang="en"/>
              <a:t>attendance</a:t>
            </a:r>
            <a:r>
              <a:rPr lang="en"/>
              <a:t> must agree the issue is satisfactory before the start of each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creation is our biggest process flaw, and putting an emphasis on creating quality issues for each sprint will greatly increase both our team and individual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 :(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Sprints	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roadmaps/procedures to patients (Sprint 4)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times on procedures (Sprint 4)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Analytics (Sprint 5)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verification for deletion (sprint 5)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AWS :( (tbd)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Adjustments in accordance to Dr. Horwitz’s requests (tbd)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