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63" r:id="rId2"/>
    <p:sldId id="264" r:id="rId3"/>
    <p:sldId id="266" r:id="rId4"/>
    <p:sldId id="270" r:id="rId5"/>
    <p:sldId id="267" r:id="rId6"/>
    <p:sldId id="269" r:id="rId7"/>
    <p:sldId id="273" r:id="rId8"/>
    <p:sldId id="271" r:id="rId9"/>
    <p:sldId id="274" r:id="rId10"/>
    <p:sldId id="272" r:id="rId11"/>
    <p:sldId id="275" r:id="rId12"/>
    <p:sldId id="276" r:id="rId13"/>
    <p:sldId id="277" r:id="rId14"/>
    <p:sldId id="280" r:id="rId15"/>
    <p:sldId id="279" r:id="rId16"/>
  </p:sldIdLst>
  <p:sldSz cx="12192000" cy="6858000"/>
  <p:notesSz cx="6858000" cy="9144000"/>
  <p:embeddedFontLst>
    <p:embeddedFont>
      <p:font typeface="Abril Fatface" panose="02000503000000020003" pitchFamily="2" charset="0"/>
      <p:regular r:id="rId18"/>
    </p:embeddedFont>
    <p:embeddedFont>
      <p:font typeface="Barlow Condensed" panose="00000506000000000000" pitchFamily="2" charset="0"/>
      <p:regular r:id="rId19"/>
      <p:bold r:id="rId20"/>
      <p:italic r:id="rId21"/>
      <p:boldItalic r:id="rId22"/>
    </p:embeddedFont>
    <p:embeddedFont>
      <p:font typeface="DM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2FA"/>
    <a:srgbClr val="93A9F9"/>
    <a:srgbClr val="32333A"/>
    <a:srgbClr val="222329"/>
    <a:srgbClr val="292A2F"/>
    <a:srgbClr val="0A0B10"/>
    <a:srgbClr val="0B0E15"/>
    <a:srgbClr val="FAE256"/>
    <a:srgbClr val="AB7616"/>
    <a:srgbClr val="363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7E2A6-E254-4C2B-8039-FD0E8670394A}" v="997" dt="2024-11-04T01:04:08.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7" autoAdjust="0"/>
  </p:normalViewPr>
  <p:slideViewPr>
    <p:cSldViewPr snapToGrid="0">
      <p:cViewPr varScale="1">
        <p:scale>
          <a:sx n="127" d="100"/>
          <a:sy n="127" d="100"/>
        </p:scale>
        <p:origin x="3782" y="101"/>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24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Stanford" userId="568b1630b8ec5778" providerId="LiveId" clId="{E50BF6B8-63EC-48C2-91D0-C5D912D35189}"/>
    <pc:docChg chg="delSld modSld">
      <pc:chgData name="Kyle Stanford" userId="568b1630b8ec5778" providerId="LiveId" clId="{E50BF6B8-63EC-48C2-91D0-C5D912D35189}" dt="2024-06-11T03:34:12.789" v="67"/>
      <pc:docMkLst>
        <pc:docMk/>
      </pc:docMkLst>
      <pc:sldChg chg="addSp delSp modSp mod">
        <pc:chgData name="Kyle Stanford" userId="568b1630b8ec5778" providerId="LiveId" clId="{E50BF6B8-63EC-48C2-91D0-C5D912D35189}" dt="2024-06-11T03:34:12.789" v="67"/>
        <pc:sldMkLst>
          <pc:docMk/>
          <pc:sldMk cId="58726252" sldId="263"/>
        </pc:sldMkLst>
        <pc:spChg chg="mod">
          <ac:chgData name="Kyle Stanford" userId="568b1630b8ec5778" providerId="LiveId" clId="{E50BF6B8-63EC-48C2-91D0-C5D912D35189}" dt="2024-06-11T03:09:33.530" v="32"/>
          <ac:spMkLst>
            <pc:docMk/>
            <pc:sldMk cId="58726252" sldId="263"/>
            <ac:spMk id="2" creationId="{61ED4CB1-AE13-593F-1590-6238DA2AF8C1}"/>
          </ac:spMkLst>
        </pc:spChg>
        <pc:spChg chg="mod">
          <ac:chgData name="Kyle Stanford" userId="568b1630b8ec5778" providerId="LiveId" clId="{E50BF6B8-63EC-48C2-91D0-C5D912D35189}" dt="2024-06-11T03:09:43.630" v="34"/>
          <ac:spMkLst>
            <pc:docMk/>
            <pc:sldMk cId="58726252" sldId="263"/>
            <ac:spMk id="3" creationId="{2FAF1EE6-49BA-DD45-758D-21829A78C29D}"/>
          </ac:spMkLst>
        </pc:spChg>
        <pc:spChg chg="mod">
          <ac:chgData name="Kyle Stanford" userId="568b1630b8ec5778" providerId="LiveId" clId="{E50BF6B8-63EC-48C2-91D0-C5D912D35189}" dt="2024-06-11T03:30:04.437" v="38"/>
          <ac:spMkLst>
            <pc:docMk/>
            <pc:sldMk cId="58726252" sldId="263"/>
            <ac:spMk id="4" creationId="{B5426E6A-70FA-136B-4951-5A00A42FBA45}"/>
          </ac:spMkLst>
        </pc:spChg>
        <pc:spChg chg="mod">
          <ac:chgData name="Kyle Stanford" userId="568b1630b8ec5778" providerId="LiveId" clId="{E50BF6B8-63EC-48C2-91D0-C5D912D35189}" dt="2024-06-11T03:30:13.158" v="40"/>
          <ac:spMkLst>
            <pc:docMk/>
            <pc:sldMk cId="58726252" sldId="263"/>
            <ac:spMk id="5" creationId="{F4F457ED-A572-8A94-E168-164613807E6A}"/>
          </ac:spMkLst>
        </pc:spChg>
        <pc:spChg chg="add del">
          <ac:chgData name="Kyle Stanford" userId="568b1630b8ec5778" providerId="LiveId" clId="{E50BF6B8-63EC-48C2-91D0-C5D912D35189}" dt="2024-06-11T03:32:26.281" v="55"/>
          <ac:spMkLst>
            <pc:docMk/>
            <pc:sldMk cId="58726252" sldId="263"/>
            <ac:spMk id="6" creationId="{172684E4-5705-BDFF-ECD6-4746A67640B9}"/>
          </ac:spMkLst>
        </pc:spChg>
        <pc:spChg chg="add del">
          <ac:chgData name="Kyle Stanford" userId="568b1630b8ec5778" providerId="LiveId" clId="{E50BF6B8-63EC-48C2-91D0-C5D912D35189}" dt="2024-06-11T03:30:26.592" v="42"/>
          <ac:spMkLst>
            <pc:docMk/>
            <pc:sldMk cId="58726252" sldId="263"/>
            <ac:spMk id="7" creationId="{4EFB933E-6F95-8BD9-947A-A8F4801CDF60}"/>
          </ac:spMkLst>
        </pc:spChg>
        <pc:spChg chg="add del">
          <ac:chgData name="Kyle Stanford" userId="568b1630b8ec5778" providerId="LiveId" clId="{E50BF6B8-63EC-48C2-91D0-C5D912D35189}" dt="2024-06-11T03:31:11.215" v="48"/>
          <ac:spMkLst>
            <pc:docMk/>
            <pc:sldMk cId="58726252" sldId="263"/>
            <ac:spMk id="8" creationId="{16EC7BB4-581D-496D-5143-A0D394AF3EBA}"/>
          </ac:spMkLst>
        </pc:spChg>
        <pc:spChg chg="add del mod">
          <ac:chgData name="Kyle Stanford" userId="568b1630b8ec5778" providerId="LiveId" clId="{E50BF6B8-63EC-48C2-91D0-C5D912D35189}" dt="2024-06-11T03:31:34.205" v="49"/>
          <ac:spMkLst>
            <pc:docMk/>
            <pc:sldMk cId="58726252" sldId="263"/>
            <ac:spMk id="9" creationId="{1B9DF4AC-CE79-FAEC-D190-8AC1BF5A139D}"/>
          </ac:spMkLst>
        </pc:spChg>
        <pc:spChg chg="del">
          <ac:chgData name="Kyle Stanford" userId="568b1630b8ec5778" providerId="LiveId" clId="{E50BF6B8-63EC-48C2-91D0-C5D912D35189}" dt="2024-06-11T03:33:36.931" v="62"/>
          <ac:spMkLst>
            <pc:docMk/>
            <pc:sldMk cId="58726252" sldId="263"/>
            <ac:spMk id="10" creationId="{6FB3EBE0-3313-D1A1-A8D0-7FDAEC2306CC}"/>
          </ac:spMkLst>
        </pc:spChg>
        <pc:spChg chg="add del mod">
          <ac:chgData name="Kyle Stanford" userId="568b1630b8ec5778" providerId="LiveId" clId="{E50BF6B8-63EC-48C2-91D0-C5D912D35189}" dt="2024-06-11T03:30:26.592" v="42"/>
          <ac:spMkLst>
            <pc:docMk/>
            <pc:sldMk cId="58726252" sldId="263"/>
            <ac:spMk id="11" creationId="{80476131-0326-026A-C808-57C2243EC79D}"/>
          </ac:spMkLst>
        </pc:spChg>
        <pc:spChg chg="add del mod">
          <ac:chgData name="Kyle Stanford" userId="568b1630b8ec5778" providerId="LiveId" clId="{E50BF6B8-63EC-48C2-91D0-C5D912D35189}" dt="2024-06-11T03:32:26.281" v="55"/>
          <ac:spMkLst>
            <pc:docMk/>
            <pc:sldMk cId="58726252" sldId="263"/>
            <ac:spMk id="12" creationId="{A60F0EC0-6B43-36BA-ED35-F69711C533FD}"/>
          </ac:spMkLst>
        </pc:spChg>
        <pc:spChg chg="del">
          <ac:chgData name="Kyle Stanford" userId="568b1630b8ec5778" providerId="LiveId" clId="{E50BF6B8-63EC-48C2-91D0-C5D912D35189}" dt="2024-06-11T03:31:34.205" v="49"/>
          <ac:spMkLst>
            <pc:docMk/>
            <pc:sldMk cId="58726252" sldId="263"/>
            <ac:spMk id="13" creationId="{D36FAC1D-A069-1B6A-BCD4-6828DB6D3E96}"/>
          </ac:spMkLst>
        </pc:spChg>
        <pc:spChg chg="del">
          <ac:chgData name="Kyle Stanford" userId="568b1630b8ec5778" providerId="LiveId" clId="{E50BF6B8-63EC-48C2-91D0-C5D912D35189}" dt="2024-06-11T03:30:49.420" v="45"/>
          <ac:spMkLst>
            <pc:docMk/>
            <pc:sldMk cId="58726252" sldId="263"/>
            <ac:spMk id="14" creationId="{3B16EDC6-99D6-D96D-3DC7-B42365690D74}"/>
          </ac:spMkLst>
        </pc:spChg>
        <pc:spChg chg="mod">
          <ac:chgData name="Kyle Stanford" userId="568b1630b8ec5778" providerId="LiveId" clId="{E50BF6B8-63EC-48C2-91D0-C5D912D35189}" dt="2024-06-11T03:30:26.592" v="42"/>
          <ac:spMkLst>
            <pc:docMk/>
            <pc:sldMk cId="58726252" sldId="263"/>
            <ac:spMk id="15" creationId="{AB9BFA42-842A-9742-706A-99832DAE29A4}"/>
          </ac:spMkLst>
        </pc:spChg>
        <pc:spChg chg="mod">
          <ac:chgData name="Kyle Stanford" userId="568b1630b8ec5778" providerId="LiveId" clId="{E50BF6B8-63EC-48C2-91D0-C5D912D35189}" dt="2024-06-11T03:02:38.194" v="9" actId="20577"/>
          <ac:spMkLst>
            <pc:docMk/>
            <pc:sldMk cId="58726252" sldId="263"/>
            <ac:spMk id="16" creationId="{D1A4D610-3498-9B49-8E5D-39E46117E006}"/>
          </ac:spMkLst>
        </pc:spChg>
        <pc:spChg chg="mod">
          <ac:chgData name="Kyle Stanford" userId="568b1630b8ec5778" providerId="LiveId" clId="{E50BF6B8-63EC-48C2-91D0-C5D912D35189}" dt="2024-06-11T03:02:44.232" v="22" actId="20577"/>
          <ac:spMkLst>
            <pc:docMk/>
            <pc:sldMk cId="58726252" sldId="263"/>
            <ac:spMk id="17" creationId="{C033F411-B7E2-277C-3BB6-A949CAA12D44}"/>
          </ac:spMkLst>
        </pc:spChg>
        <pc:spChg chg="mod">
          <ac:chgData name="Kyle Stanford" userId="568b1630b8ec5778" providerId="LiveId" clId="{E50BF6B8-63EC-48C2-91D0-C5D912D35189}" dt="2024-06-11T03:02:50.051" v="29" actId="20577"/>
          <ac:spMkLst>
            <pc:docMk/>
            <pc:sldMk cId="58726252" sldId="263"/>
            <ac:spMk id="18" creationId="{5D31FE4D-2C9A-8A1B-C6DF-F128B0C9BF17}"/>
          </ac:spMkLst>
        </pc:spChg>
        <pc:spChg chg="add del mod">
          <ac:chgData name="Kyle Stanford" userId="568b1630b8ec5778" providerId="LiveId" clId="{E50BF6B8-63EC-48C2-91D0-C5D912D35189}" dt="2024-06-11T03:30:49.420" v="45"/>
          <ac:spMkLst>
            <pc:docMk/>
            <pc:sldMk cId="58726252" sldId="263"/>
            <ac:spMk id="19" creationId="{CF75A4B4-078F-BE7D-ACB1-69110729740A}"/>
          </ac:spMkLst>
        </pc:spChg>
        <pc:spChg chg="mod">
          <ac:chgData name="Kyle Stanford" userId="568b1630b8ec5778" providerId="LiveId" clId="{E50BF6B8-63EC-48C2-91D0-C5D912D35189}" dt="2024-06-11T03:30:49.420" v="45"/>
          <ac:spMkLst>
            <pc:docMk/>
            <pc:sldMk cId="58726252" sldId="263"/>
            <ac:spMk id="20" creationId="{8CAD56CD-EC26-A1EF-A105-10AD0D73E5A8}"/>
          </ac:spMkLst>
        </pc:spChg>
        <pc:spChg chg="add del mod">
          <ac:chgData name="Kyle Stanford" userId="568b1630b8ec5778" providerId="LiveId" clId="{E50BF6B8-63EC-48C2-91D0-C5D912D35189}" dt="2024-06-11T03:31:11.215" v="48"/>
          <ac:spMkLst>
            <pc:docMk/>
            <pc:sldMk cId="58726252" sldId="263"/>
            <ac:spMk id="21" creationId="{C80632BA-2F70-FDBF-1B1A-DDAF51AA2D56}"/>
          </ac:spMkLst>
        </pc:spChg>
        <pc:spChg chg="add del mod">
          <ac:chgData name="Kyle Stanford" userId="568b1630b8ec5778" providerId="LiveId" clId="{E50BF6B8-63EC-48C2-91D0-C5D912D35189}" dt="2024-06-11T03:34:12.789" v="67"/>
          <ac:spMkLst>
            <pc:docMk/>
            <pc:sldMk cId="58726252" sldId="263"/>
            <ac:spMk id="22" creationId="{92E0F941-2A85-ED48-E2BC-6A42A2BA37A8}"/>
          </ac:spMkLst>
        </pc:spChg>
        <pc:spChg chg="del mod">
          <ac:chgData name="Kyle Stanford" userId="568b1630b8ec5778" providerId="LiveId" clId="{E50BF6B8-63EC-48C2-91D0-C5D912D35189}" dt="2024-06-11T03:31:57.591" v="52"/>
          <ac:spMkLst>
            <pc:docMk/>
            <pc:sldMk cId="58726252" sldId="263"/>
            <ac:spMk id="23" creationId="{01EEB02B-B143-75E1-52A4-A2D176478E7C}"/>
          </ac:spMkLst>
        </pc:spChg>
        <pc:spChg chg="add del mod">
          <ac:chgData name="Kyle Stanford" userId="568b1630b8ec5778" providerId="LiveId" clId="{E50BF6B8-63EC-48C2-91D0-C5D912D35189}" dt="2024-06-11T03:31:57.591" v="52"/>
          <ac:spMkLst>
            <pc:docMk/>
            <pc:sldMk cId="58726252" sldId="263"/>
            <ac:spMk id="24" creationId="{83EF290D-5163-D915-0B9C-CF185CDC15F2}"/>
          </ac:spMkLst>
        </pc:spChg>
        <pc:spChg chg="mod">
          <ac:chgData name="Kyle Stanford" userId="568b1630b8ec5778" providerId="LiveId" clId="{E50BF6B8-63EC-48C2-91D0-C5D912D35189}" dt="2024-06-11T03:32:08.570" v="53" actId="1037"/>
          <ac:spMkLst>
            <pc:docMk/>
            <pc:sldMk cId="58726252" sldId="263"/>
            <ac:spMk id="25" creationId="{D2825C89-5BE1-0914-B49D-9396024AE942}"/>
          </ac:spMkLst>
        </pc:spChg>
        <pc:spChg chg="mod">
          <ac:chgData name="Kyle Stanford" userId="568b1630b8ec5778" providerId="LiveId" clId="{E50BF6B8-63EC-48C2-91D0-C5D912D35189}" dt="2024-06-11T03:32:26.281" v="55"/>
          <ac:spMkLst>
            <pc:docMk/>
            <pc:sldMk cId="58726252" sldId="263"/>
            <ac:spMk id="26" creationId="{E7816523-663E-1474-DD53-AEBD20BDA6BF}"/>
          </ac:spMkLst>
        </pc:spChg>
        <pc:spChg chg="add del mod">
          <ac:chgData name="Kyle Stanford" userId="568b1630b8ec5778" providerId="LiveId" clId="{E50BF6B8-63EC-48C2-91D0-C5D912D35189}" dt="2024-06-11T03:33:51.639" v="64"/>
          <ac:spMkLst>
            <pc:docMk/>
            <pc:sldMk cId="58726252" sldId="263"/>
            <ac:spMk id="27" creationId="{14545CAB-EDC6-399B-48E3-0D113B6982C5}"/>
          </ac:spMkLst>
        </pc:spChg>
        <pc:spChg chg="mod">
          <ac:chgData name="Kyle Stanford" userId="568b1630b8ec5778" providerId="LiveId" clId="{E50BF6B8-63EC-48C2-91D0-C5D912D35189}" dt="2024-06-11T03:33:17.356" v="60"/>
          <ac:spMkLst>
            <pc:docMk/>
            <pc:sldMk cId="58726252" sldId="263"/>
            <ac:spMk id="28" creationId="{1D3653B6-5852-47C4-88B7-9F1090A18020}"/>
          </ac:spMkLst>
        </pc:spChg>
        <pc:spChg chg="add del">
          <ac:chgData name="Kyle Stanford" userId="568b1630b8ec5778" providerId="LiveId" clId="{E50BF6B8-63EC-48C2-91D0-C5D912D35189}" dt="2024-06-11T03:33:36.931" v="62"/>
          <ac:spMkLst>
            <pc:docMk/>
            <pc:sldMk cId="58726252" sldId="263"/>
            <ac:spMk id="29" creationId="{82BE6D72-2CFB-B443-6CF9-41CC17C6775F}"/>
          </ac:spMkLst>
        </pc:spChg>
        <pc:spChg chg="del mod">
          <ac:chgData name="Kyle Stanford" userId="568b1630b8ec5778" providerId="LiveId" clId="{E50BF6B8-63EC-48C2-91D0-C5D912D35189}" dt="2024-06-11T03:33:51.639" v="64"/>
          <ac:spMkLst>
            <pc:docMk/>
            <pc:sldMk cId="58726252" sldId="263"/>
            <ac:spMk id="30" creationId="{2C33AA00-540F-39CA-2FD6-249E6F04632D}"/>
          </ac:spMkLst>
        </pc:spChg>
        <pc:spChg chg="mod">
          <ac:chgData name="Kyle Stanford" userId="568b1630b8ec5778" providerId="LiveId" clId="{E50BF6B8-63EC-48C2-91D0-C5D912D35189}" dt="2024-06-11T03:33:51.639" v="64"/>
          <ac:spMkLst>
            <pc:docMk/>
            <pc:sldMk cId="58726252" sldId="263"/>
            <ac:spMk id="31" creationId="{BCB4F06F-4C77-FA7F-D11C-9B066201F515}"/>
          </ac:spMkLst>
        </pc:spChg>
        <pc:spChg chg="add del mod">
          <ac:chgData name="Kyle Stanford" userId="568b1630b8ec5778" providerId="LiveId" clId="{E50BF6B8-63EC-48C2-91D0-C5D912D35189}" dt="2024-06-11T03:34:12.789" v="67"/>
          <ac:spMkLst>
            <pc:docMk/>
            <pc:sldMk cId="58726252" sldId="263"/>
            <ac:spMk id="32" creationId="{D4198D6B-26F9-E0D9-06B5-F139F11CAB09}"/>
          </ac:spMkLst>
        </pc:spChg>
        <pc:spChg chg="mod">
          <ac:chgData name="Kyle Stanford" userId="568b1630b8ec5778" providerId="LiveId" clId="{E50BF6B8-63EC-48C2-91D0-C5D912D35189}" dt="2024-06-11T03:34:12.789" v="67"/>
          <ac:spMkLst>
            <pc:docMk/>
            <pc:sldMk cId="58726252" sldId="263"/>
            <ac:spMk id="33" creationId="{ED607FA5-567E-0D4F-3BD1-631F29B14616}"/>
          </ac:spMkLst>
        </pc:spChg>
      </pc:sldChg>
      <pc:sldChg chg="del">
        <pc:chgData name="Kyle Stanford" userId="568b1630b8ec5778" providerId="LiveId" clId="{E50BF6B8-63EC-48C2-91D0-C5D912D35189}" dt="2024-06-11T03:02:59.594" v="30" actId="47"/>
        <pc:sldMkLst>
          <pc:docMk/>
          <pc:sldMk cId="1521531943" sldId="265"/>
        </pc:sldMkLst>
      </pc:sldChg>
    </pc:docChg>
  </pc:docChgLst>
  <pc:docChgLst>
    <pc:chgData name="Kyle Stanford" userId="568b1630b8ec5778" providerId="LiveId" clId="{D326F82B-BD0E-46AF-A8B1-7A9D78580E0F}"/>
    <pc:docChg chg="undo redo custSel modSld">
      <pc:chgData name="Kyle Stanford" userId="568b1630b8ec5778" providerId="LiveId" clId="{D326F82B-BD0E-46AF-A8B1-7A9D78580E0F}" dt="2024-06-11T03:45:12.934" v="90" actId="207"/>
      <pc:docMkLst>
        <pc:docMk/>
      </pc:docMkLst>
      <pc:sldChg chg="modSp mod">
        <pc:chgData name="Kyle Stanford" userId="568b1630b8ec5778" providerId="LiveId" clId="{D326F82B-BD0E-46AF-A8B1-7A9D78580E0F}" dt="2024-06-11T03:45:12.934" v="90" actId="207"/>
        <pc:sldMkLst>
          <pc:docMk/>
          <pc:sldMk cId="58726252" sldId="263"/>
        </pc:sldMkLst>
        <pc:spChg chg="mod">
          <ac:chgData name="Kyle Stanford" userId="568b1630b8ec5778" providerId="LiveId" clId="{D326F82B-BD0E-46AF-A8B1-7A9D78580E0F}" dt="2024-06-11T03:43:22.634" v="10" actId="207"/>
          <ac:spMkLst>
            <pc:docMk/>
            <pc:sldMk cId="58726252" sldId="263"/>
            <ac:spMk id="16" creationId="{D1A4D610-3498-9B49-8E5D-39E46117E006}"/>
          </ac:spMkLst>
        </pc:spChg>
        <pc:spChg chg="mod">
          <ac:chgData name="Kyle Stanford" userId="568b1630b8ec5778" providerId="LiveId" clId="{D326F82B-BD0E-46AF-A8B1-7A9D78580E0F}" dt="2024-06-11T03:43:29.336" v="12" actId="207"/>
          <ac:spMkLst>
            <pc:docMk/>
            <pc:sldMk cId="58726252" sldId="263"/>
            <ac:spMk id="17" creationId="{C033F411-B7E2-277C-3BB6-A949CAA12D44}"/>
          </ac:spMkLst>
        </pc:spChg>
        <pc:spChg chg="mod">
          <ac:chgData name="Kyle Stanford" userId="568b1630b8ec5778" providerId="LiveId" clId="{D326F82B-BD0E-46AF-A8B1-7A9D78580E0F}" dt="2024-06-11T03:43:49.336" v="16" actId="207"/>
          <ac:spMkLst>
            <pc:docMk/>
            <pc:sldMk cId="58726252" sldId="263"/>
            <ac:spMk id="18" creationId="{5D31FE4D-2C9A-8A1B-C6DF-F128B0C9BF17}"/>
          </ac:spMkLst>
        </pc:spChg>
        <pc:spChg chg="mod">
          <ac:chgData name="Kyle Stanford" userId="568b1630b8ec5778" providerId="LiveId" clId="{D326F82B-BD0E-46AF-A8B1-7A9D78580E0F}" dt="2024-06-11T03:45:12.934" v="90" actId="207"/>
          <ac:spMkLst>
            <pc:docMk/>
            <pc:sldMk cId="58726252" sldId="263"/>
            <ac:spMk id="20" creationId="{8CAD56CD-EC26-A1EF-A105-10AD0D73E5A8}"/>
          </ac:spMkLst>
        </pc:spChg>
      </pc:sldChg>
    </pc:docChg>
  </pc:docChgLst>
  <pc:docChgLst>
    <pc:chgData name="Kyle Stanford" userId="568b1630b8ec5778" providerId="LiveId" clId="{5137E2A6-E254-4C2B-8039-FD0E8670394A}"/>
    <pc:docChg chg="undo custSel addSld delSld modSld sldOrd">
      <pc:chgData name="Kyle Stanford" userId="568b1630b8ec5778" providerId="LiveId" clId="{5137E2A6-E254-4C2B-8039-FD0E8670394A}" dt="2024-11-04T01:04:12.970" v="23756" actId="5793"/>
      <pc:docMkLst>
        <pc:docMk/>
      </pc:docMkLst>
      <pc:sldChg chg="addSp modSp mod modTransition">
        <pc:chgData name="Kyle Stanford" userId="568b1630b8ec5778" providerId="LiveId" clId="{5137E2A6-E254-4C2B-8039-FD0E8670394A}" dt="2024-11-02T10:47:03.329" v="22353"/>
        <pc:sldMkLst>
          <pc:docMk/>
          <pc:sldMk cId="58726252" sldId="263"/>
        </pc:sldMkLst>
        <pc:spChg chg="add mod">
          <ac:chgData name="Kyle Stanford" userId="568b1630b8ec5778" providerId="LiveId" clId="{5137E2A6-E254-4C2B-8039-FD0E8670394A}" dt="2024-11-02T02:10:21.573" v="22351" actId="20577"/>
          <ac:spMkLst>
            <pc:docMk/>
            <pc:sldMk cId="58726252" sldId="263"/>
            <ac:spMk id="2" creationId="{81E31CAF-F481-7162-9E25-FA79B07E02B6}"/>
          </ac:spMkLst>
        </pc:spChg>
        <pc:spChg chg="add mod">
          <ac:chgData name="Kyle Stanford" userId="568b1630b8ec5778" providerId="LiveId" clId="{5137E2A6-E254-4C2B-8039-FD0E8670394A}" dt="2024-10-08T23:52:42.139" v="252" actId="1076"/>
          <ac:spMkLst>
            <pc:docMk/>
            <pc:sldMk cId="58726252" sldId="263"/>
            <ac:spMk id="3" creationId="{2302CC1B-E1C7-6815-F4DF-0DA3A6A00191}"/>
          </ac:spMkLst>
        </pc:spChg>
        <pc:spChg chg="add mod ord">
          <ac:chgData name="Kyle Stanford" userId="568b1630b8ec5778" providerId="LiveId" clId="{5137E2A6-E254-4C2B-8039-FD0E8670394A}" dt="2024-10-10T02:14:29.411" v="2555" actId="207"/>
          <ac:spMkLst>
            <pc:docMk/>
            <pc:sldMk cId="58726252" sldId="263"/>
            <ac:spMk id="4" creationId="{84D3DF56-73B3-AF98-CF85-6966F55AFBA4}"/>
          </ac:spMkLst>
        </pc:spChg>
        <pc:spChg chg="mod">
          <ac:chgData name="Kyle Stanford" userId="568b1630b8ec5778" providerId="LiveId" clId="{5137E2A6-E254-4C2B-8039-FD0E8670394A}" dt="2024-10-09T00:51:14.324" v="1509" actId="113"/>
          <ac:spMkLst>
            <pc:docMk/>
            <pc:sldMk cId="58726252" sldId="263"/>
            <ac:spMk id="16" creationId="{D1A4D610-3498-9B49-8E5D-39E46117E006}"/>
          </ac:spMkLst>
        </pc:spChg>
        <pc:spChg chg="mod">
          <ac:chgData name="Kyle Stanford" userId="568b1630b8ec5778" providerId="LiveId" clId="{5137E2A6-E254-4C2B-8039-FD0E8670394A}" dt="2024-10-09T00:51:20.856" v="1511" actId="14100"/>
          <ac:spMkLst>
            <pc:docMk/>
            <pc:sldMk cId="58726252" sldId="263"/>
            <ac:spMk id="17" creationId="{C033F411-B7E2-277C-3BB6-A949CAA12D44}"/>
          </ac:spMkLst>
        </pc:spChg>
        <pc:spChg chg="mod">
          <ac:chgData name="Kyle Stanford" userId="568b1630b8ec5778" providerId="LiveId" clId="{5137E2A6-E254-4C2B-8039-FD0E8670394A}" dt="2024-10-08T23:42:17.718" v="173" actId="1035"/>
          <ac:spMkLst>
            <pc:docMk/>
            <pc:sldMk cId="58726252" sldId="263"/>
            <ac:spMk id="18" creationId="{5D31FE4D-2C9A-8A1B-C6DF-F128B0C9BF17}"/>
          </ac:spMkLst>
        </pc:spChg>
        <pc:picChg chg="add mod">
          <ac:chgData name="Kyle Stanford" userId="568b1630b8ec5778" providerId="LiveId" clId="{5137E2A6-E254-4C2B-8039-FD0E8670394A}" dt="2024-10-09T00:49:58.610" v="1504"/>
          <ac:picMkLst>
            <pc:docMk/>
            <pc:sldMk cId="58726252" sldId="263"/>
            <ac:picMk id="1026" creationId="{C1909ADC-0B4E-7FCE-CCB0-AAD610FF994E}"/>
          </ac:picMkLst>
        </pc:picChg>
      </pc:sldChg>
      <pc:sldChg chg="addSp delSp modSp new mod modTransition setBg">
        <pc:chgData name="Kyle Stanford" userId="568b1630b8ec5778" providerId="LiveId" clId="{5137E2A6-E254-4C2B-8039-FD0E8670394A}" dt="2024-11-02T10:50:14.516" v="22424"/>
        <pc:sldMkLst>
          <pc:docMk/>
          <pc:sldMk cId="3572736101" sldId="264"/>
        </pc:sldMkLst>
        <pc:spChg chg="del">
          <ac:chgData name="Kyle Stanford" userId="568b1630b8ec5778" providerId="LiveId" clId="{5137E2A6-E254-4C2B-8039-FD0E8670394A}" dt="2024-10-08T23:51:48.212" v="248" actId="478"/>
          <ac:spMkLst>
            <pc:docMk/>
            <pc:sldMk cId="3572736101" sldId="264"/>
            <ac:spMk id="2" creationId="{C0EA4DE2-1588-1C34-FABF-5F82FB386AAC}"/>
          </ac:spMkLst>
        </pc:spChg>
        <pc:spChg chg="del">
          <ac:chgData name="Kyle Stanford" userId="568b1630b8ec5778" providerId="LiveId" clId="{5137E2A6-E254-4C2B-8039-FD0E8670394A}" dt="2024-10-08T23:51:48.212" v="248" actId="478"/>
          <ac:spMkLst>
            <pc:docMk/>
            <pc:sldMk cId="3572736101" sldId="264"/>
            <ac:spMk id="3" creationId="{B60219B4-6961-1E30-0844-F8C865B5BCCC}"/>
          </ac:spMkLst>
        </pc:spChg>
        <pc:spChg chg="add del mod">
          <ac:chgData name="Kyle Stanford" userId="568b1630b8ec5778" providerId="LiveId" clId="{5137E2A6-E254-4C2B-8039-FD0E8670394A}" dt="2024-10-08T23:53:05.264" v="255"/>
          <ac:spMkLst>
            <pc:docMk/>
            <pc:sldMk cId="3572736101" sldId="264"/>
            <ac:spMk id="4" creationId="{BDA7895E-613E-3C01-72AD-2AAA207FBBFB}"/>
          </ac:spMkLst>
        </pc:spChg>
        <pc:spChg chg="add mod">
          <ac:chgData name="Kyle Stanford" userId="568b1630b8ec5778" providerId="LiveId" clId="{5137E2A6-E254-4C2B-8039-FD0E8670394A}" dt="2024-10-10T02:22:06.352" v="2627" actId="113"/>
          <ac:spMkLst>
            <pc:docMk/>
            <pc:sldMk cId="3572736101" sldId="264"/>
            <ac:spMk id="5" creationId="{B70F70CC-CDD6-18E2-0BC1-8F55ADFAB473}"/>
          </ac:spMkLst>
        </pc:spChg>
        <pc:spChg chg="add mod">
          <ac:chgData name="Kyle Stanford" userId="568b1630b8ec5778" providerId="LiveId" clId="{5137E2A6-E254-4C2B-8039-FD0E8670394A}" dt="2024-10-15T00:46:29.772" v="16899" actId="14100"/>
          <ac:spMkLst>
            <pc:docMk/>
            <pc:sldMk cId="3572736101" sldId="264"/>
            <ac:spMk id="6" creationId="{96CC71F3-8CAE-4DFC-ED8B-B537193F7E90}"/>
          </ac:spMkLst>
        </pc:spChg>
        <pc:spChg chg="add del mod">
          <ac:chgData name="Kyle Stanford" userId="568b1630b8ec5778" providerId="LiveId" clId="{5137E2A6-E254-4C2B-8039-FD0E8670394A}" dt="2024-10-09T00:05:10.671" v="360" actId="478"/>
          <ac:spMkLst>
            <pc:docMk/>
            <pc:sldMk cId="3572736101" sldId="264"/>
            <ac:spMk id="7" creationId="{7FE23642-212F-EDF9-BFEE-B794AC206FD9}"/>
          </ac:spMkLst>
        </pc:spChg>
        <pc:spChg chg="add mod ord">
          <ac:chgData name="Kyle Stanford" userId="568b1630b8ec5778" providerId="LiveId" clId="{5137E2A6-E254-4C2B-8039-FD0E8670394A}" dt="2024-10-09T01:10:56.747" v="2205" actId="167"/>
          <ac:spMkLst>
            <pc:docMk/>
            <pc:sldMk cId="3572736101" sldId="264"/>
            <ac:spMk id="20" creationId="{89D2F2A2-8AC0-DBC2-07B9-4F7E65D8F7AA}"/>
          </ac:spMkLst>
        </pc:spChg>
        <pc:spChg chg="add mod">
          <ac:chgData name="Kyle Stanford" userId="568b1630b8ec5778" providerId="LiveId" clId="{5137E2A6-E254-4C2B-8039-FD0E8670394A}" dt="2024-10-13T21:44:10.611" v="3399" actId="20577"/>
          <ac:spMkLst>
            <pc:docMk/>
            <pc:sldMk cId="3572736101" sldId="264"/>
            <ac:spMk id="21" creationId="{01C20B91-DCA9-F884-7A4B-E276DC563F3C}"/>
          </ac:spMkLst>
        </pc:spChg>
        <pc:spChg chg="add mod">
          <ac:chgData name="Kyle Stanford" userId="568b1630b8ec5778" providerId="LiveId" clId="{5137E2A6-E254-4C2B-8039-FD0E8670394A}" dt="2024-10-09T01:14:17.945" v="2330" actId="1037"/>
          <ac:spMkLst>
            <pc:docMk/>
            <pc:sldMk cId="3572736101" sldId="264"/>
            <ac:spMk id="22" creationId="{54B3CCCF-CD50-BA50-B2BC-8D16668F4578}"/>
          </ac:spMkLst>
        </pc:spChg>
        <pc:spChg chg="add mod">
          <ac:chgData name="Kyle Stanford" userId="568b1630b8ec5778" providerId="LiveId" clId="{5137E2A6-E254-4C2B-8039-FD0E8670394A}" dt="2024-10-09T01:13:53.223" v="2300" actId="14100"/>
          <ac:spMkLst>
            <pc:docMk/>
            <pc:sldMk cId="3572736101" sldId="264"/>
            <ac:spMk id="23" creationId="{0C47A162-48F2-8C9A-082F-30FB97929840}"/>
          </ac:spMkLst>
        </pc:spChg>
        <pc:spChg chg="add mod">
          <ac:chgData name="Kyle Stanford" userId="568b1630b8ec5778" providerId="LiveId" clId="{5137E2A6-E254-4C2B-8039-FD0E8670394A}" dt="2024-10-09T01:15:41.483" v="2384" actId="14100"/>
          <ac:spMkLst>
            <pc:docMk/>
            <pc:sldMk cId="3572736101" sldId="264"/>
            <ac:spMk id="24" creationId="{F8959C64-E165-93EB-1165-A02F1C9283BB}"/>
          </ac:spMkLst>
        </pc:spChg>
        <pc:picChg chg="add del mod">
          <ac:chgData name="Kyle Stanford" userId="568b1630b8ec5778" providerId="LiveId" clId="{5137E2A6-E254-4C2B-8039-FD0E8670394A}" dt="2024-10-09T00:55:38.215" v="1527" actId="478"/>
          <ac:picMkLst>
            <pc:docMk/>
            <pc:sldMk cId="3572736101" sldId="264"/>
            <ac:picMk id="9" creationId="{E843A28F-16F3-F3BA-2BCD-F7F59EFA9B20}"/>
          </ac:picMkLst>
        </pc:picChg>
        <pc:picChg chg="add mod">
          <ac:chgData name="Kyle Stanford" userId="568b1630b8ec5778" providerId="LiveId" clId="{5137E2A6-E254-4C2B-8039-FD0E8670394A}" dt="2024-10-09T01:14:17.945" v="2330" actId="1037"/>
          <ac:picMkLst>
            <pc:docMk/>
            <pc:sldMk cId="3572736101" sldId="264"/>
            <ac:picMk id="11" creationId="{C98CE389-D888-1C2D-2B8C-EF3EA199BE00}"/>
          </ac:picMkLst>
        </pc:picChg>
        <pc:picChg chg="add mod">
          <ac:chgData name="Kyle Stanford" userId="568b1630b8ec5778" providerId="LiveId" clId="{5137E2A6-E254-4C2B-8039-FD0E8670394A}" dt="2024-10-09T01:14:03.281" v="2316" actId="1037"/>
          <ac:picMkLst>
            <pc:docMk/>
            <pc:sldMk cId="3572736101" sldId="264"/>
            <ac:picMk id="13" creationId="{3EEC6C9D-83AE-FCAD-B0C7-D1D7E4DD718E}"/>
          </ac:picMkLst>
        </pc:picChg>
        <pc:picChg chg="add mod">
          <ac:chgData name="Kyle Stanford" userId="568b1630b8ec5778" providerId="LiveId" clId="{5137E2A6-E254-4C2B-8039-FD0E8670394A}" dt="2024-10-09T01:11:53.782" v="2212" actId="1076"/>
          <ac:picMkLst>
            <pc:docMk/>
            <pc:sldMk cId="3572736101" sldId="264"/>
            <ac:picMk id="15" creationId="{B80B3AC4-4AE8-8330-EDE6-431A3E9D45D4}"/>
          </ac:picMkLst>
        </pc:picChg>
        <pc:picChg chg="add mod">
          <ac:chgData name="Kyle Stanford" userId="568b1630b8ec5778" providerId="LiveId" clId="{5137E2A6-E254-4C2B-8039-FD0E8670394A}" dt="2024-10-09T01:14:56.512" v="2349" actId="1076"/>
          <ac:picMkLst>
            <pc:docMk/>
            <pc:sldMk cId="3572736101" sldId="264"/>
            <ac:picMk id="17" creationId="{06D9D10C-422E-97CA-9F00-52EE9E4F9897}"/>
          </ac:picMkLst>
        </pc:picChg>
        <pc:picChg chg="add mod">
          <ac:chgData name="Kyle Stanford" userId="568b1630b8ec5778" providerId="LiveId" clId="{5137E2A6-E254-4C2B-8039-FD0E8670394A}" dt="2024-10-09T01:14:03.281" v="2316" actId="1037"/>
          <ac:picMkLst>
            <pc:docMk/>
            <pc:sldMk cId="3572736101" sldId="264"/>
            <ac:picMk id="19" creationId="{8875946D-74C3-68CC-B6FC-50F179790134}"/>
          </ac:picMkLst>
        </pc:picChg>
      </pc:sldChg>
      <pc:sldChg chg="new del">
        <pc:chgData name="Kyle Stanford" userId="568b1630b8ec5778" providerId="LiveId" clId="{5137E2A6-E254-4C2B-8039-FD0E8670394A}" dt="2024-10-09T00:11:17.918" v="460" actId="47"/>
        <pc:sldMkLst>
          <pc:docMk/>
          <pc:sldMk cId="1359973866" sldId="265"/>
        </pc:sldMkLst>
      </pc:sldChg>
      <pc:sldChg chg="addSp delSp modSp add mod modTransition modAnim">
        <pc:chgData name="Kyle Stanford" userId="568b1630b8ec5778" providerId="LiveId" clId="{5137E2A6-E254-4C2B-8039-FD0E8670394A}" dt="2024-11-02T10:52:39.958" v="22448"/>
        <pc:sldMkLst>
          <pc:docMk/>
          <pc:sldMk cId="1970943165" sldId="266"/>
        </pc:sldMkLst>
        <pc:spChg chg="add del mod">
          <ac:chgData name="Kyle Stanford" userId="568b1630b8ec5778" providerId="LiveId" clId="{5137E2A6-E254-4C2B-8039-FD0E8670394A}" dt="2024-10-09T00:11:47.866" v="483" actId="478"/>
          <ac:spMkLst>
            <pc:docMk/>
            <pc:sldMk cId="1970943165" sldId="266"/>
            <ac:spMk id="2" creationId="{D8D57DF2-7957-3D85-836A-8E65457C3C88}"/>
          </ac:spMkLst>
        </pc:spChg>
        <pc:spChg chg="add mod">
          <ac:chgData name="Kyle Stanford" userId="568b1630b8ec5778" providerId="LiveId" clId="{5137E2A6-E254-4C2B-8039-FD0E8670394A}" dt="2024-10-10T02:16:25.454" v="2567" actId="403"/>
          <ac:spMkLst>
            <pc:docMk/>
            <pc:sldMk cId="1970943165" sldId="266"/>
            <ac:spMk id="2" creationId="{FB9289F9-AD71-6373-0F72-899E57141CE3}"/>
          </ac:spMkLst>
        </pc:spChg>
        <pc:spChg chg="add del mod">
          <ac:chgData name="Kyle Stanford" userId="568b1630b8ec5778" providerId="LiveId" clId="{5137E2A6-E254-4C2B-8039-FD0E8670394A}" dt="2024-10-09T00:21:10.445" v="728" actId="478"/>
          <ac:spMkLst>
            <pc:docMk/>
            <pc:sldMk cId="1970943165" sldId="266"/>
            <ac:spMk id="3" creationId="{1F017BC6-C2C0-472A-A331-3C430AE355A0}"/>
          </ac:spMkLst>
        </pc:spChg>
        <pc:spChg chg="add mod">
          <ac:chgData name="Kyle Stanford" userId="568b1630b8ec5778" providerId="LiveId" clId="{5137E2A6-E254-4C2B-8039-FD0E8670394A}" dt="2024-10-10T02:20:39.797" v="2620" actId="692"/>
          <ac:spMkLst>
            <pc:docMk/>
            <pc:sldMk cId="1970943165" sldId="266"/>
            <ac:spMk id="3" creationId="{247B3EA1-E721-F0C7-5841-23036A933061}"/>
          </ac:spMkLst>
        </pc:spChg>
        <pc:spChg chg="add mod">
          <ac:chgData name="Kyle Stanford" userId="568b1630b8ec5778" providerId="LiveId" clId="{5137E2A6-E254-4C2B-8039-FD0E8670394A}" dt="2024-10-10T02:20:48.480" v="2621" actId="692"/>
          <ac:spMkLst>
            <pc:docMk/>
            <pc:sldMk cId="1970943165" sldId="266"/>
            <ac:spMk id="4" creationId="{0B1DE96F-4946-5358-350A-A40C04B51453}"/>
          </ac:spMkLst>
        </pc:spChg>
        <pc:spChg chg="add del mod">
          <ac:chgData name="Kyle Stanford" userId="568b1630b8ec5778" providerId="LiveId" clId="{5137E2A6-E254-4C2B-8039-FD0E8670394A}" dt="2024-10-09T00:22:18.255" v="759"/>
          <ac:spMkLst>
            <pc:docMk/>
            <pc:sldMk cId="1970943165" sldId="266"/>
            <ac:spMk id="4" creationId="{15C4B17E-5450-F6F1-06B6-5E7E27A8B5A5}"/>
          </ac:spMkLst>
        </pc:spChg>
        <pc:spChg chg="mod">
          <ac:chgData name="Kyle Stanford" userId="568b1630b8ec5778" providerId="LiveId" clId="{5137E2A6-E254-4C2B-8039-FD0E8670394A}" dt="2024-10-10T02:22:13.088" v="2628" actId="113"/>
          <ac:spMkLst>
            <pc:docMk/>
            <pc:sldMk cId="1970943165" sldId="266"/>
            <ac:spMk id="5" creationId="{B70F70CC-CDD6-18E2-0BC1-8F55ADFAB473}"/>
          </ac:spMkLst>
        </pc:spChg>
        <pc:spChg chg="add mod">
          <ac:chgData name="Kyle Stanford" userId="568b1630b8ec5778" providerId="LiveId" clId="{5137E2A6-E254-4C2B-8039-FD0E8670394A}" dt="2024-10-10T02:20:03.912" v="2619" actId="692"/>
          <ac:spMkLst>
            <pc:docMk/>
            <pc:sldMk cId="1970943165" sldId="266"/>
            <ac:spMk id="6" creationId="{8C5E9D16-A858-3086-574C-CF6B462CF934}"/>
          </ac:spMkLst>
        </pc:spChg>
        <pc:spChg chg="del mod">
          <ac:chgData name="Kyle Stanford" userId="568b1630b8ec5778" providerId="LiveId" clId="{5137E2A6-E254-4C2B-8039-FD0E8670394A}" dt="2024-10-09T00:13:07.545" v="490"/>
          <ac:spMkLst>
            <pc:docMk/>
            <pc:sldMk cId="1970943165" sldId="266"/>
            <ac:spMk id="6" creationId="{96CC71F3-8CAE-4DFC-ED8B-B537193F7E90}"/>
          </ac:spMkLst>
        </pc:spChg>
        <pc:spChg chg="add del mod">
          <ac:chgData name="Kyle Stanford" userId="568b1630b8ec5778" providerId="LiveId" clId="{5137E2A6-E254-4C2B-8039-FD0E8670394A}" dt="2024-10-09T00:22:18.255" v="759"/>
          <ac:spMkLst>
            <pc:docMk/>
            <pc:sldMk cId="1970943165" sldId="266"/>
            <ac:spMk id="7" creationId="{87E6B32C-39E6-0ADB-3A06-531AFBEAC272}"/>
          </ac:spMkLst>
        </pc:spChg>
        <pc:spChg chg="del mod">
          <ac:chgData name="Kyle Stanford" userId="568b1630b8ec5778" providerId="LiveId" clId="{5137E2A6-E254-4C2B-8039-FD0E8670394A}" dt="2024-10-09T00:26:11.009" v="776" actId="478"/>
          <ac:spMkLst>
            <pc:docMk/>
            <pc:sldMk cId="1970943165" sldId="266"/>
            <ac:spMk id="8" creationId="{DA83CEF9-D4B1-2603-6EC5-CE7C374AEC81}"/>
          </ac:spMkLst>
        </pc:spChg>
        <pc:spChg chg="add del mod">
          <ac:chgData name="Kyle Stanford" userId="568b1630b8ec5778" providerId="LiveId" clId="{5137E2A6-E254-4C2B-8039-FD0E8670394A}" dt="2024-10-09T00:32:39.865" v="870"/>
          <ac:spMkLst>
            <pc:docMk/>
            <pc:sldMk cId="1970943165" sldId="266"/>
            <ac:spMk id="9" creationId="{3271FFDF-3E5E-F80A-C75E-9AB468DC752A}"/>
          </ac:spMkLst>
        </pc:spChg>
        <pc:spChg chg="add del mod">
          <ac:chgData name="Kyle Stanford" userId="568b1630b8ec5778" providerId="LiveId" clId="{5137E2A6-E254-4C2B-8039-FD0E8670394A}" dt="2024-10-09T00:32:59.726" v="874"/>
          <ac:spMkLst>
            <pc:docMk/>
            <pc:sldMk cId="1970943165" sldId="266"/>
            <ac:spMk id="10" creationId="{77C3D3AE-5B44-6703-57CE-F8B17DF791E4}"/>
          </ac:spMkLst>
        </pc:spChg>
        <pc:spChg chg="add del mod">
          <ac:chgData name="Kyle Stanford" userId="568b1630b8ec5778" providerId="LiveId" clId="{5137E2A6-E254-4C2B-8039-FD0E8670394A}" dt="2024-10-09T00:33:13.942" v="876"/>
          <ac:spMkLst>
            <pc:docMk/>
            <pc:sldMk cId="1970943165" sldId="266"/>
            <ac:spMk id="11" creationId="{65160603-D058-3A37-D2A2-3EFF470EC7ED}"/>
          </ac:spMkLst>
        </pc:spChg>
        <pc:spChg chg="add del mod">
          <ac:chgData name="Kyle Stanford" userId="568b1630b8ec5778" providerId="LiveId" clId="{5137E2A6-E254-4C2B-8039-FD0E8670394A}" dt="2024-10-09T00:32:48.010" v="872"/>
          <ac:spMkLst>
            <pc:docMk/>
            <pc:sldMk cId="1970943165" sldId="266"/>
            <ac:spMk id="12" creationId="{757A47D5-4CDD-4948-AE5B-8DDCAE59D9FE}"/>
          </ac:spMkLst>
        </pc:spChg>
        <pc:spChg chg="add del mod">
          <ac:chgData name="Kyle Stanford" userId="568b1630b8ec5778" providerId="LiveId" clId="{5137E2A6-E254-4C2B-8039-FD0E8670394A}" dt="2024-10-09T00:30:41.551" v="850"/>
          <ac:spMkLst>
            <pc:docMk/>
            <pc:sldMk cId="1970943165" sldId="266"/>
            <ac:spMk id="13" creationId="{48CEBC09-82EA-193C-61D1-C501CDADC13A}"/>
          </ac:spMkLst>
        </pc:spChg>
        <pc:spChg chg="add del mod">
          <ac:chgData name="Kyle Stanford" userId="568b1630b8ec5778" providerId="LiveId" clId="{5137E2A6-E254-4C2B-8039-FD0E8670394A}" dt="2024-10-09T00:30:40.823" v="849" actId="11529"/>
          <ac:spMkLst>
            <pc:docMk/>
            <pc:sldMk cId="1970943165" sldId="266"/>
            <ac:spMk id="14" creationId="{574F6FCB-F25E-CB24-D640-AF3701C05A0A}"/>
          </ac:spMkLst>
        </pc:spChg>
        <pc:spChg chg="mod">
          <ac:chgData name="Kyle Stanford" userId="568b1630b8ec5778" providerId="LiveId" clId="{5137E2A6-E254-4C2B-8039-FD0E8670394A}" dt="2024-10-09T00:30:34.729" v="845"/>
          <ac:spMkLst>
            <pc:docMk/>
            <pc:sldMk cId="1970943165" sldId="266"/>
            <ac:spMk id="15" creationId="{32244E7E-1AA2-22E0-5213-61AFA41F9018}"/>
          </ac:spMkLst>
        </pc:spChg>
        <pc:spChg chg="add del mod">
          <ac:chgData name="Kyle Stanford" userId="568b1630b8ec5778" providerId="LiveId" clId="{5137E2A6-E254-4C2B-8039-FD0E8670394A}" dt="2024-10-09T00:32:39.865" v="870"/>
          <ac:spMkLst>
            <pc:docMk/>
            <pc:sldMk cId="1970943165" sldId="266"/>
            <ac:spMk id="16" creationId="{5463BB99-1108-4CFD-E803-18DEF7D4FBCB}"/>
          </ac:spMkLst>
        </pc:spChg>
        <pc:spChg chg="mod">
          <ac:chgData name="Kyle Stanford" userId="568b1630b8ec5778" providerId="LiveId" clId="{5137E2A6-E254-4C2B-8039-FD0E8670394A}" dt="2024-10-09T00:32:02.091" v="861"/>
          <ac:spMkLst>
            <pc:docMk/>
            <pc:sldMk cId="1970943165" sldId="266"/>
            <ac:spMk id="17" creationId="{772C428F-2A34-D30E-3076-B75CB9298569}"/>
          </ac:spMkLst>
        </pc:spChg>
        <pc:spChg chg="mod">
          <ac:chgData name="Kyle Stanford" userId="568b1630b8ec5778" providerId="LiveId" clId="{5137E2A6-E254-4C2B-8039-FD0E8670394A}" dt="2024-10-09T00:32:20.929" v="863"/>
          <ac:spMkLst>
            <pc:docMk/>
            <pc:sldMk cId="1970943165" sldId="266"/>
            <ac:spMk id="18" creationId="{DAA20AAC-1723-094F-37DD-7D2E0960EB4A}"/>
          </ac:spMkLst>
        </pc:spChg>
        <pc:spChg chg="add del mod">
          <ac:chgData name="Kyle Stanford" userId="568b1630b8ec5778" providerId="LiveId" clId="{5137E2A6-E254-4C2B-8039-FD0E8670394A}" dt="2024-10-09T00:33:13.942" v="876"/>
          <ac:spMkLst>
            <pc:docMk/>
            <pc:sldMk cId="1970943165" sldId="266"/>
            <ac:spMk id="19" creationId="{91A60D8B-BAD6-1E0C-F56A-46CAD78D3BFF}"/>
          </ac:spMkLst>
        </pc:spChg>
        <pc:spChg chg="add del mod">
          <ac:chgData name="Kyle Stanford" userId="568b1630b8ec5778" providerId="LiveId" clId="{5137E2A6-E254-4C2B-8039-FD0E8670394A}" dt="2024-10-09T00:32:59.726" v="874"/>
          <ac:spMkLst>
            <pc:docMk/>
            <pc:sldMk cId="1970943165" sldId="266"/>
            <ac:spMk id="20" creationId="{6F45C834-E4DA-2645-4C57-98C9B68EDA87}"/>
          </ac:spMkLst>
        </pc:spChg>
        <pc:spChg chg="add del mod">
          <ac:chgData name="Kyle Stanford" userId="568b1630b8ec5778" providerId="LiveId" clId="{5137E2A6-E254-4C2B-8039-FD0E8670394A}" dt="2024-10-09T00:32:48.010" v="872"/>
          <ac:spMkLst>
            <pc:docMk/>
            <pc:sldMk cId="1970943165" sldId="266"/>
            <ac:spMk id="21" creationId="{8695DBB3-1B0A-F51F-39D6-1A466F48AD57}"/>
          </ac:spMkLst>
        </pc:spChg>
        <pc:spChg chg="add del mod">
          <ac:chgData name="Kyle Stanford" userId="568b1630b8ec5778" providerId="LiveId" clId="{5137E2A6-E254-4C2B-8039-FD0E8670394A}" dt="2024-10-09T00:33:48.902" v="879" actId="164"/>
          <ac:spMkLst>
            <pc:docMk/>
            <pc:sldMk cId="1970943165" sldId="266"/>
            <ac:spMk id="22" creationId="{E0B98D40-7CD6-5CC4-1ADA-C6F9CDCDB07E}"/>
          </ac:spMkLst>
        </pc:spChg>
        <pc:spChg chg="add del mod">
          <ac:chgData name="Kyle Stanford" userId="568b1630b8ec5778" providerId="LiveId" clId="{5137E2A6-E254-4C2B-8039-FD0E8670394A}" dt="2024-10-09T00:33:48.902" v="879" actId="164"/>
          <ac:spMkLst>
            <pc:docMk/>
            <pc:sldMk cId="1970943165" sldId="266"/>
            <ac:spMk id="23" creationId="{3D8D6A70-B8DD-13D0-8391-6BEDD7D6AF02}"/>
          </ac:spMkLst>
        </pc:spChg>
        <pc:spChg chg="add del mod">
          <ac:chgData name="Kyle Stanford" userId="568b1630b8ec5778" providerId="LiveId" clId="{5137E2A6-E254-4C2B-8039-FD0E8670394A}" dt="2024-10-09T00:33:48.902" v="879" actId="164"/>
          <ac:spMkLst>
            <pc:docMk/>
            <pc:sldMk cId="1970943165" sldId="266"/>
            <ac:spMk id="24" creationId="{B11DD9C7-7045-B8D0-1C98-75E58F88C9AE}"/>
          </ac:spMkLst>
        </pc:spChg>
        <pc:spChg chg="add del mod">
          <ac:chgData name="Kyle Stanford" userId="568b1630b8ec5778" providerId="LiveId" clId="{5137E2A6-E254-4C2B-8039-FD0E8670394A}" dt="2024-10-09T00:33:48.902" v="879" actId="164"/>
          <ac:spMkLst>
            <pc:docMk/>
            <pc:sldMk cId="1970943165" sldId="266"/>
            <ac:spMk id="25" creationId="{9C96DEBC-37DB-5F5C-C79D-4742748534EF}"/>
          </ac:spMkLst>
        </pc:spChg>
        <pc:spChg chg="mod">
          <ac:chgData name="Kyle Stanford" userId="568b1630b8ec5778" providerId="LiveId" clId="{5137E2A6-E254-4C2B-8039-FD0E8670394A}" dt="2024-10-09T00:33:43.314" v="878"/>
          <ac:spMkLst>
            <pc:docMk/>
            <pc:sldMk cId="1970943165" sldId="266"/>
            <ac:spMk id="26" creationId="{EEB25AFB-BF96-3DB2-EA46-4802AADA1461}"/>
          </ac:spMkLst>
        </pc:spChg>
        <pc:spChg chg="add del mod">
          <ac:chgData name="Kyle Stanford" userId="568b1630b8ec5778" providerId="LiveId" clId="{5137E2A6-E254-4C2B-8039-FD0E8670394A}" dt="2024-10-10T02:16:02.590" v="2561" actId="478"/>
          <ac:spMkLst>
            <pc:docMk/>
            <pc:sldMk cId="1970943165" sldId="266"/>
            <ac:spMk id="28" creationId="{161D7345-B4DA-906F-C360-B3AC6DEE95BC}"/>
          </ac:spMkLst>
        </pc:spChg>
        <pc:spChg chg="add del mod">
          <ac:chgData name="Kyle Stanford" userId="568b1630b8ec5778" providerId="LiveId" clId="{5137E2A6-E254-4C2B-8039-FD0E8670394A}" dt="2024-10-10T02:16:54.048" v="2571" actId="478"/>
          <ac:spMkLst>
            <pc:docMk/>
            <pc:sldMk cId="1970943165" sldId="266"/>
            <ac:spMk id="29" creationId="{395BA06B-6718-1965-417C-CBA99E3B62F1}"/>
          </ac:spMkLst>
        </pc:spChg>
        <pc:spChg chg="add del mod">
          <ac:chgData name="Kyle Stanford" userId="568b1630b8ec5778" providerId="LiveId" clId="{5137E2A6-E254-4C2B-8039-FD0E8670394A}" dt="2024-10-10T02:16:54.048" v="2571" actId="478"/>
          <ac:spMkLst>
            <pc:docMk/>
            <pc:sldMk cId="1970943165" sldId="266"/>
            <ac:spMk id="30" creationId="{D9636540-E115-08EC-D5F3-78980410B586}"/>
          </ac:spMkLst>
        </pc:spChg>
        <pc:spChg chg="add del mod">
          <ac:chgData name="Kyle Stanford" userId="568b1630b8ec5778" providerId="LiveId" clId="{5137E2A6-E254-4C2B-8039-FD0E8670394A}" dt="2024-10-10T02:16:54.048" v="2571" actId="478"/>
          <ac:spMkLst>
            <pc:docMk/>
            <pc:sldMk cId="1970943165" sldId="266"/>
            <ac:spMk id="31" creationId="{70B6945D-C73A-A796-0373-E9119A3EA195}"/>
          </ac:spMkLst>
        </pc:spChg>
        <pc:spChg chg="add mod">
          <ac:chgData name="Kyle Stanford" userId="568b1630b8ec5778" providerId="LiveId" clId="{5137E2A6-E254-4C2B-8039-FD0E8670394A}" dt="2024-10-10T02:21:13.779" v="2623" actId="1076"/>
          <ac:spMkLst>
            <pc:docMk/>
            <pc:sldMk cId="1970943165" sldId="266"/>
            <ac:spMk id="32" creationId="{8B395033-5592-CCFC-261D-FCCBBDD37878}"/>
          </ac:spMkLst>
        </pc:spChg>
        <pc:spChg chg="add mod">
          <ac:chgData name="Kyle Stanford" userId="568b1630b8ec5778" providerId="LiveId" clId="{5137E2A6-E254-4C2B-8039-FD0E8670394A}" dt="2024-10-10T02:21:30.022" v="2625" actId="1076"/>
          <ac:spMkLst>
            <pc:docMk/>
            <pc:sldMk cId="1970943165" sldId="266"/>
            <ac:spMk id="33" creationId="{F1FED72B-24B1-5DFD-F2D2-DD78ACD68C19}"/>
          </ac:spMkLst>
        </pc:spChg>
        <pc:spChg chg="add mod">
          <ac:chgData name="Kyle Stanford" userId="568b1630b8ec5778" providerId="LiveId" clId="{5137E2A6-E254-4C2B-8039-FD0E8670394A}" dt="2024-10-10T02:21:42.640" v="2626" actId="1076"/>
          <ac:spMkLst>
            <pc:docMk/>
            <pc:sldMk cId="1970943165" sldId="266"/>
            <ac:spMk id="34" creationId="{61714BAC-9C13-B9FF-885E-9776BAF3DABF}"/>
          </ac:spMkLst>
        </pc:spChg>
        <pc:spChg chg="add mod">
          <ac:chgData name="Kyle Stanford" userId="568b1630b8ec5778" providerId="LiveId" clId="{5137E2A6-E254-4C2B-8039-FD0E8670394A}" dt="2024-10-09T00:42:44.949" v="1243" actId="20577"/>
          <ac:spMkLst>
            <pc:docMk/>
            <pc:sldMk cId="1970943165" sldId="266"/>
            <ac:spMk id="35" creationId="{4BBCB4DC-3C43-86F2-005C-8C29FEF165CE}"/>
          </ac:spMkLst>
        </pc:spChg>
        <pc:grpChg chg="add mod">
          <ac:chgData name="Kyle Stanford" userId="568b1630b8ec5778" providerId="LiveId" clId="{5137E2A6-E254-4C2B-8039-FD0E8670394A}" dt="2024-10-09T00:39:04.917" v="951" actId="1076"/>
          <ac:grpSpMkLst>
            <pc:docMk/>
            <pc:sldMk cId="1970943165" sldId="266"/>
            <ac:grpSpMk id="27" creationId="{4CF56B0B-F622-966E-D223-320465951493}"/>
          </ac:grpSpMkLst>
        </pc:grpChg>
      </pc:sldChg>
      <pc:sldChg chg="addSp delSp modSp add mod ord modTransition modAnim modNotesTx">
        <pc:chgData name="Kyle Stanford" userId="568b1630b8ec5778" providerId="LiveId" clId="{5137E2A6-E254-4C2B-8039-FD0E8670394A}" dt="2024-11-02T10:59:37.750" v="22881"/>
        <pc:sldMkLst>
          <pc:docMk/>
          <pc:sldMk cId="2632579503" sldId="267"/>
        </pc:sldMkLst>
        <pc:spChg chg="add del mod">
          <ac:chgData name="Kyle Stanford" userId="568b1630b8ec5778" providerId="LiveId" clId="{5137E2A6-E254-4C2B-8039-FD0E8670394A}" dt="2024-10-13T23:31:20.727" v="5613" actId="478"/>
          <ac:spMkLst>
            <pc:docMk/>
            <pc:sldMk cId="2632579503" sldId="267"/>
            <ac:spMk id="2" creationId="{19833276-8003-5AEB-F0BA-389F0BAB821D}"/>
          </ac:spMkLst>
        </pc:spChg>
        <pc:spChg chg="add mod">
          <ac:chgData name="Kyle Stanford" userId="568b1630b8ec5778" providerId="LiveId" clId="{5137E2A6-E254-4C2B-8039-FD0E8670394A}" dt="2024-10-11T01:15:42.212" v="2693" actId="1076"/>
          <ac:spMkLst>
            <pc:docMk/>
            <pc:sldMk cId="2632579503" sldId="267"/>
            <ac:spMk id="2" creationId="{7AB5C116-F9A3-B259-C222-F454100C5055}"/>
          </ac:spMkLst>
        </pc:spChg>
        <pc:spChg chg="add del mod">
          <ac:chgData name="Kyle Stanford" userId="568b1630b8ec5778" providerId="LiveId" clId="{5137E2A6-E254-4C2B-8039-FD0E8670394A}" dt="2024-10-09T00:15:23.293" v="599" actId="478"/>
          <ac:spMkLst>
            <pc:docMk/>
            <pc:sldMk cId="2632579503" sldId="267"/>
            <ac:spMk id="2" creationId="{A95D681A-6DBC-EBBF-1868-526CE4308857}"/>
          </ac:spMkLst>
        </pc:spChg>
        <pc:spChg chg="add mod">
          <ac:chgData name="Kyle Stanford" userId="568b1630b8ec5778" providerId="LiveId" clId="{5137E2A6-E254-4C2B-8039-FD0E8670394A}" dt="2024-10-13T23:56:01.861" v="6927" actId="1037"/>
          <ac:spMkLst>
            <pc:docMk/>
            <pc:sldMk cId="2632579503" sldId="267"/>
            <ac:spMk id="3" creationId="{D138D64C-318E-34CF-99F2-3BBFD6BB051D}"/>
          </ac:spMkLst>
        </pc:spChg>
        <pc:spChg chg="add mod">
          <ac:chgData name="Kyle Stanford" userId="568b1630b8ec5778" providerId="LiveId" clId="{5137E2A6-E254-4C2B-8039-FD0E8670394A}" dt="2024-10-13T23:56:38.247" v="6966" actId="1076"/>
          <ac:spMkLst>
            <pc:docMk/>
            <pc:sldMk cId="2632579503" sldId="267"/>
            <ac:spMk id="4" creationId="{BD821E61-A895-4D70-2E3A-A82273E29FB3}"/>
          </ac:spMkLst>
        </pc:spChg>
        <pc:spChg chg="mod">
          <ac:chgData name="Kyle Stanford" userId="568b1630b8ec5778" providerId="LiveId" clId="{5137E2A6-E254-4C2B-8039-FD0E8670394A}" dt="2024-10-10T02:23:42.831" v="2631" actId="1076"/>
          <ac:spMkLst>
            <pc:docMk/>
            <pc:sldMk cId="2632579503" sldId="267"/>
            <ac:spMk id="5" creationId="{B70F70CC-CDD6-18E2-0BC1-8F55ADFAB473}"/>
          </ac:spMkLst>
        </pc:spChg>
        <pc:spChg chg="mod">
          <ac:chgData name="Kyle Stanford" userId="568b1630b8ec5778" providerId="LiveId" clId="{5137E2A6-E254-4C2B-8039-FD0E8670394A}" dt="2024-10-13T23:56:59.612" v="6969" actId="1076"/>
          <ac:spMkLst>
            <pc:docMk/>
            <pc:sldMk cId="2632579503" sldId="267"/>
            <ac:spMk id="6" creationId="{96CC71F3-8CAE-4DFC-ED8B-B537193F7E90}"/>
          </ac:spMkLst>
        </pc:spChg>
        <pc:spChg chg="add mod">
          <ac:chgData name="Kyle Stanford" userId="568b1630b8ec5778" providerId="LiveId" clId="{5137E2A6-E254-4C2B-8039-FD0E8670394A}" dt="2024-10-11T01:15:59.958" v="2697" actId="1076"/>
          <ac:spMkLst>
            <pc:docMk/>
            <pc:sldMk cId="2632579503" sldId="267"/>
            <ac:spMk id="7" creationId="{F7B308DF-0BC8-E353-D279-448743F7D7E2}"/>
          </ac:spMkLst>
        </pc:spChg>
        <pc:spChg chg="add mod">
          <ac:chgData name="Kyle Stanford" userId="568b1630b8ec5778" providerId="LiveId" clId="{5137E2A6-E254-4C2B-8039-FD0E8670394A}" dt="2024-10-11T01:15:54.192" v="2696" actId="14100"/>
          <ac:spMkLst>
            <pc:docMk/>
            <pc:sldMk cId="2632579503" sldId="267"/>
            <ac:spMk id="8" creationId="{0045B4E1-2B4A-71E9-16B3-13EB0DAEA93B}"/>
          </ac:spMkLst>
        </pc:spChg>
        <pc:spChg chg="add del">
          <ac:chgData name="Kyle Stanford" userId="568b1630b8ec5778" providerId="LiveId" clId="{5137E2A6-E254-4C2B-8039-FD0E8670394A}" dt="2024-10-11T01:00:26.846" v="2650" actId="478"/>
          <ac:spMkLst>
            <pc:docMk/>
            <pc:sldMk cId="2632579503" sldId="267"/>
            <ac:spMk id="9" creationId="{F7559803-5A95-8FA1-7C47-49F4892642E4}"/>
          </ac:spMkLst>
        </pc:spChg>
        <pc:spChg chg="mod">
          <ac:chgData name="Kyle Stanford" userId="568b1630b8ec5778" providerId="LiveId" clId="{5137E2A6-E254-4C2B-8039-FD0E8670394A}" dt="2024-10-15T00:24:17.492" v="15117" actId="1035"/>
          <ac:spMkLst>
            <pc:docMk/>
            <pc:sldMk cId="2632579503" sldId="267"/>
            <ac:spMk id="19" creationId="{A4C669A3-0510-2AAA-2803-E1381D3A092F}"/>
          </ac:spMkLst>
        </pc:spChg>
        <pc:spChg chg="mod">
          <ac:chgData name="Kyle Stanford" userId="568b1630b8ec5778" providerId="LiveId" clId="{5137E2A6-E254-4C2B-8039-FD0E8670394A}" dt="2024-10-15T00:24:17.492" v="15117" actId="1035"/>
          <ac:spMkLst>
            <pc:docMk/>
            <pc:sldMk cId="2632579503" sldId="267"/>
            <ac:spMk id="20" creationId="{337FAB84-EBD7-16C9-FB30-602BCA2DD44F}"/>
          </ac:spMkLst>
        </pc:spChg>
        <pc:spChg chg="mod">
          <ac:chgData name="Kyle Stanford" userId="568b1630b8ec5778" providerId="LiveId" clId="{5137E2A6-E254-4C2B-8039-FD0E8670394A}" dt="2024-10-15T00:24:17.492" v="15117" actId="1035"/>
          <ac:spMkLst>
            <pc:docMk/>
            <pc:sldMk cId="2632579503" sldId="267"/>
            <ac:spMk id="21" creationId="{90B3A976-27BC-6A14-F1B8-AD822BE49AC5}"/>
          </ac:spMkLst>
        </pc:spChg>
        <pc:picChg chg="add mod">
          <ac:chgData name="Kyle Stanford" userId="568b1630b8ec5778" providerId="LiveId" clId="{5137E2A6-E254-4C2B-8039-FD0E8670394A}" dt="2024-10-13T23:56:43.263" v="6967" actId="1076"/>
          <ac:picMkLst>
            <pc:docMk/>
            <pc:sldMk cId="2632579503" sldId="267"/>
            <ac:picMk id="7" creationId="{8B1EBA5B-683B-ED2F-72B3-AE03EFD83001}"/>
          </ac:picMkLst>
        </pc:picChg>
        <pc:picChg chg="mod">
          <ac:chgData name="Kyle Stanford" userId="568b1630b8ec5778" providerId="LiveId" clId="{5137E2A6-E254-4C2B-8039-FD0E8670394A}" dt="2024-10-13T23:57:01.920" v="6970" actId="1076"/>
          <ac:picMkLst>
            <pc:docMk/>
            <pc:sldMk cId="2632579503" sldId="267"/>
            <ac:picMk id="18" creationId="{3AD2D0DF-AC45-BE68-A03D-DFF87391B484}"/>
          </ac:picMkLst>
        </pc:picChg>
        <pc:picChg chg="add del mod">
          <ac:chgData name="Kyle Stanford" userId="568b1630b8ec5778" providerId="LiveId" clId="{5137E2A6-E254-4C2B-8039-FD0E8670394A}" dt="2024-10-13T23:28:24.798" v="5610" actId="478"/>
          <ac:picMkLst>
            <pc:docMk/>
            <pc:sldMk cId="2632579503" sldId="267"/>
            <ac:picMk id="1028" creationId="{EF707347-0558-C217-5CAF-E9D08FC21A94}"/>
          </ac:picMkLst>
        </pc:picChg>
        <pc:picChg chg="add mod">
          <ac:chgData name="Kyle Stanford" userId="568b1630b8ec5778" providerId="LiveId" clId="{5137E2A6-E254-4C2B-8039-FD0E8670394A}" dt="2024-10-13T23:56:01.861" v="6927" actId="1037"/>
          <ac:picMkLst>
            <pc:docMk/>
            <pc:sldMk cId="2632579503" sldId="267"/>
            <ac:picMk id="1030" creationId="{29D14C01-8F21-13D0-92E5-50D0B806C79F}"/>
          </ac:picMkLst>
        </pc:picChg>
        <pc:picChg chg="add del mod">
          <ac:chgData name="Kyle Stanford" userId="568b1630b8ec5778" providerId="LiveId" clId="{5137E2A6-E254-4C2B-8039-FD0E8670394A}" dt="2024-10-13T22:28:06.569" v="4661" actId="478"/>
          <ac:picMkLst>
            <pc:docMk/>
            <pc:sldMk cId="2632579503" sldId="267"/>
            <ac:picMk id="1032" creationId="{71A7BF92-6AA9-0E7F-291A-49B3E7396ACF}"/>
          </ac:picMkLst>
        </pc:picChg>
        <pc:cxnChg chg="mod">
          <ac:chgData name="Kyle Stanford" userId="568b1630b8ec5778" providerId="LiveId" clId="{5137E2A6-E254-4C2B-8039-FD0E8670394A}" dt="2024-10-13T23:51:03.515" v="6480" actId="692"/>
          <ac:cxnSpMkLst>
            <pc:docMk/>
            <pc:sldMk cId="2632579503" sldId="267"/>
            <ac:cxnSpMk id="12" creationId="{049D31D7-2457-2282-35DD-ED9864B02BE6}"/>
          </ac:cxnSpMkLst>
        </pc:cxnChg>
      </pc:sldChg>
      <pc:sldChg chg="add del ord">
        <pc:chgData name="Kyle Stanford" userId="568b1630b8ec5778" providerId="LiveId" clId="{5137E2A6-E254-4C2B-8039-FD0E8670394A}" dt="2024-10-14T00:38:56.576" v="8683" actId="47"/>
        <pc:sldMkLst>
          <pc:docMk/>
          <pc:sldMk cId="1798609962" sldId="268"/>
        </pc:sldMkLst>
      </pc:sldChg>
      <pc:sldChg chg="addSp delSp modSp add mod modTransition">
        <pc:chgData name="Kyle Stanford" userId="568b1630b8ec5778" providerId="LiveId" clId="{5137E2A6-E254-4C2B-8039-FD0E8670394A}" dt="2024-11-03T23:00:21.068" v="23673" actId="20577"/>
        <pc:sldMkLst>
          <pc:docMk/>
          <pc:sldMk cId="504342615" sldId="269"/>
        </pc:sldMkLst>
        <pc:spChg chg="add del mod">
          <ac:chgData name="Kyle Stanford" userId="568b1630b8ec5778" providerId="LiveId" clId="{5137E2A6-E254-4C2B-8039-FD0E8670394A}" dt="2024-10-13T23:40:35.627" v="6111" actId="478"/>
          <ac:spMkLst>
            <pc:docMk/>
            <pc:sldMk cId="504342615" sldId="269"/>
            <ac:spMk id="2" creationId="{ED630534-286C-5001-3251-D1825BA89B6F}"/>
          </ac:spMkLst>
        </pc:spChg>
        <pc:spChg chg="del">
          <ac:chgData name="Kyle Stanford" userId="568b1630b8ec5778" providerId="LiveId" clId="{5137E2A6-E254-4C2B-8039-FD0E8670394A}" dt="2024-10-13T23:38:49.078" v="5986" actId="478"/>
          <ac:spMkLst>
            <pc:docMk/>
            <pc:sldMk cId="504342615" sldId="269"/>
            <ac:spMk id="3" creationId="{D138D64C-318E-34CF-99F2-3BBFD6BB051D}"/>
          </ac:spMkLst>
        </pc:spChg>
        <pc:spChg chg="del">
          <ac:chgData name="Kyle Stanford" userId="568b1630b8ec5778" providerId="LiveId" clId="{5137E2A6-E254-4C2B-8039-FD0E8670394A}" dt="2024-10-13T23:38:49.078" v="5986" actId="478"/>
          <ac:spMkLst>
            <pc:docMk/>
            <pc:sldMk cId="504342615" sldId="269"/>
            <ac:spMk id="4" creationId="{BD821E61-A895-4D70-2E3A-A82273E29FB3}"/>
          </ac:spMkLst>
        </pc:spChg>
        <pc:spChg chg="mod">
          <ac:chgData name="Kyle Stanford" userId="568b1630b8ec5778" providerId="LiveId" clId="{5137E2A6-E254-4C2B-8039-FD0E8670394A}" dt="2024-10-13T23:39:42.960" v="6077" actId="120"/>
          <ac:spMkLst>
            <pc:docMk/>
            <pc:sldMk cId="504342615" sldId="269"/>
            <ac:spMk id="5" creationId="{B70F70CC-CDD6-18E2-0BC1-8F55ADFAB473}"/>
          </ac:spMkLst>
        </pc:spChg>
        <pc:spChg chg="del">
          <ac:chgData name="Kyle Stanford" userId="568b1630b8ec5778" providerId="LiveId" clId="{5137E2A6-E254-4C2B-8039-FD0E8670394A}" dt="2024-10-13T23:38:49.078" v="5986" actId="478"/>
          <ac:spMkLst>
            <pc:docMk/>
            <pc:sldMk cId="504342615" sldId="269"/>
            <ac:spMk id="6" creationId="{96CC71F3-8CAE-4DFC-ED8B-B537193F7E90}"/>
          </ac:spMkLst>
        </pc:spChg>
        <pc:spChg chg="add del mod">
          <ac:chgData name="Kyle Stanford" userId="568b1630b8ec5778" providerId="LiveId" clId="{5137E2A6-E254-4C2B-8039-FD0E8670394A}" dt="2024-10-13T23:40:35.627" v="6111" actId="478"/>
          <ac:spMkLst>
            <pc:docMk/>
            <pc:sldMk cId="504342615" sldId="269"/>
            <ac:spMk id="7" creationId="{692E0F24-6F2B-28B5-A35E-35E56B6B3611}"/>
          </ac:spMkLst>
        </pc:spChg>
        <pc:spChg chg="add del mod">
          <ac:chgData name="Kyle Stanford" userId="568b1630b8ec5778" providerId="LiveId" clId="{5137E2A6-E254-4C2B-8039-FD0E8670394A}" dt="2024-10-13T23:40:35.627" v="6111" actId="478"/>
          <ac:spMkLst>
            <pc:docMk/>
            <pc:sldMk cId="504342615" sldId="269"/>
            <ac:spMk id="8" creationId="{20F01BB2-CAFD-FAC0-3FE9-481D93BB83F3}"/>
          </ac:spMkLst>
        </pc:spChg>
        <pc:spChg chg="add mod">
          <ac:chgData name="Kyle Stanford" userId="568b1630b8ec5778" providerId="LiveId" clId="{5137E2A6-E254-4C2B-8039-FD0E8670394A}" dt="2024-10-14T00:02:01.348" v="7187" actId="14100"/>
          <ac:spMkLst>
            <pc:docMk/>
            <pc:sldMk cId="504342615" sldId="269"/>
            <ac:spMk id="9" creationId="{61E5CF0C-AFD3-00B6-535F-97A64F6C9B3E}"/>
          </ac:spMkLst>
        </pc:spChg>
        <pc:spChg chg="add mod">
          <ac:chgData name="Kyle Stanford" userId="568b1630b8ec5778" providerId="LiveId" clId="{5137E2A6-E254-4C2B-8039-FD0E8670394A}" dt="2024-10-14T00:21:22.403" v="7407" actId="113"/>
          <ac:spMkLst>
            <pc:docMk/>
            <pc:sldMk cId="504342615" sldId="269"/>
            <ac:spMk id="10" creationId="{4D05349F-C69A-C149-5ABE-159762777BB7}"/>
          </ac:spMkLst>
        </pc:spChg>
        <pc:spChg chg="add mod">
          <ac:chgData name="Kyle Stanford" userId="568b1630b8ec5778" providerId="LiveId" clId="{5137E2A6-E254-4C2B-8039-FD0E8670394A}" dt="2024-11-03T23:00:21.068" v="23673" actId="20577"/>
          <ac:spMkLst>
            <pc:docMk/>
            <pc:sldMk cId="504342615" sldId="269"/>
            <ac:spMk id="11" creationId="{64B519F2-4488-3678-94EF-BBB9ED2AD8B8}"/>
          </ac:spMkLst>
        </pc:spChg>
        <pc:spChg chg="add mod">
          <ac:chgData name="Kyle Stanford" userId="568b1630b8ec5778" providerId="LiveId" clId="{5137E2A6-E254-4C2B-8039-FD0E8670394A}" dt="2024-10-14T00:00:55.735" v="7172"/>
          <ac:spMkLst>
            <pc:docMk/>
            <pc:sldMk cId="504342615" sldId="269"/>
            <ac:spMk id="12" creationId="{A32C47FB-8B41-EC32-91CC-52F03CF9DE88}"/>
          </ac:spMkLst>
        </pc:spChg>
        <pc:picChg chg="add mod">
          <ac:chgData name="Kyle Stanford" userId="568b1630b8ec5778" providerId="LiveId" clId="{5137E2A6-E254-4C2B-8039-FD0E8670394A}" dt="2024-10-14T00:00:55.735" v="7172"/>
          <ac:picMkLst>
            <pc:docMk/>
            <pc:sldMk cId="504342615" sldId="269"/>
            <ac:picMk id="13" creationId="{9199DB24-298F-02E4-0FAD-5560CC5E3A40}"/>
          </ac:picMkLst>
        </pc:picChg>
        <pc:picChg chg="add del mod">
          <ac:chgData name="Kyle Stanford" userId="568b1630b8ec5778" providerId="LiveId" clId="{5137E2A6-E254-4C2B-8039-FD0E8670394A}" dt="2024-10-14T00:03:57.826" v="7218" actId="478"/>
          <ac:picMkLst>
            <pc:docMk/>
            <pc:sldMk cId="504342615" sldId="269"/>
            <ac:picMk id="14" creationId="{F01B622D-8AB3-7198-EEB6-E2F08AA7DB3D}"/>
          </ac:picMkLst>
        </pc:picChg>
        <pc:picChg chg="add del mod">
          <ac:chgData name="Kyle Stanford" userId="568b1630b8ec5778" providerId="LiveId" clId="{5137E2A6-E254-4C2B-8039-FD0E8670394A}" dt="2024-10-14T00:03:55.426" v="7217" actId="478"/>
          <ac:picMkLst>
            <pc:docMk/>
            <pc:sldMk cId="504342615" sldId="269"/>
            <ac:picMk id="15" creationId="{2C594FA5-D4DC-A181-44EC-F86DDABBC9CF}"/>
          </ac:picMkLst>
        </pc:picChg>
      </pc:sldChg>
      <pc:sldChg chg="new del">
        <pc:chgData name="Kyle Stanford" userId="568b1630b8ec5778" providerId="LiveId" clId="{5137E2A6-E254-4C2B-8039-FD0E8670394A}" dt="2024-10-13T21:44:28.892" v="3401" actId="2696"/>
        <pc:sldMkLst>
          <pc:docMk/>
          <pc:sldMk cId="3161603034" sldId="270"/>
        </pc:sldMkLst>
      </pc:sldChg>
      <pc:sldChg chg="addSp delSp modSp add mod modTransition setBg modAnim">
        <pc:chgData name="Kyle Stanford" userId="568b1630b8ec5778" providerId="LiveId" clId="{5137E2A6-E254-4C2B-8039-FD0E8670394A}" dt="2024-11-02T10:55:38.932" v="22467"/>
        <pc:sldMkLst>
          <pc:docMk/>
          <pc:sldMk cId="3318125271" sldId="270"/>
        </pc:sldMkLst>
        <pc:spChg chg="del">
          <ac:chgData name="Kyle Stanford" userId="568b1630b8ec5778" providerId="LiveId" clId="{5137E2A6-E254-4C2B-8039-FD0E8670394A}" dt="2024-10-13T21:44:50.997" v="3404" actId="478"/>
          <ac:spMkLst>
            <pc:docMk/>
            <pc:sldMk cId="3318125271" sldId="270"/>
            <ac:spMk id="2" creationId="{FB9289F9-AD71-6373-0F72-899E57141CE3}"/>
          </ac:spMkLst>
        </pc:spChg>
        <pc:spChg chg="del">
          <ac:chgData name="Kyle Stanford" userId="568b1630b8ec5778" providerId="LiveId" clId="{5137E2A6-E254-4C2B-8039-FD0E8670394A}" dt="2024-10-13T21:44:50.997" v="3404" actId="478"/>
          <ac:spMkLst>
            <pc:docMk/>
            <pc:sldMk cId="3318125271" sldId="270"/>
            <ac:spMk id="3" creationId="{247B3EA1-E721-F0C7-5841-23036A933061}"/>
          </ac:spMkLst>
        </pc:spChg>
        <pc:spChg chg="del">
          <ac:chgData name="Kyle Stanford" userId="568b1630b8ec5778" providerId="LiveId" clId="{5137E2A6-E254-4C2B-8039-FD0E8670394A}" dt="2024-10-13T21:44:50.997" v="3404" actId="478"/>
          <ac:spMkLst>
            <pc:docMk/>
            <pc:sldMk cId="3318125271" sldId="270"/>
            <ac:spMk id="4" creationId="{0B1DE96F-4946-5358-350A-A40C04B51453}"/>
          </ac:spMkLst>
        </pc:spChg>
        <pc:spChg chg="mod">
          <ac:chgData name="Kyle Stanford" userId="568b1630b8ec5778" providerId="LiveId" clId="{5137E2A6-E254-4C2B-8039-FD0E8670394A}" dt="2024-10-13T22:04:04.578" v="4088" actId="20577"/>
          <ac:spMkLst>
            <pc:docMk/>
            <pc:sldMk cId="3318125271" sldId="270"/>
            <ac:spMk id="5" creationId="{B70F70CC-CDD6-18E2-0BC1-8F55ADFAB473}"/>
          </ac:spMkLst>
        </pc:spChg>
        <pc:spChg chg="del">
          <ac:chgData name="Kyle Stanford" userId="568b1630b8ec5778" providerId="LiveId" clId="{5137E2A6-E254-4C2B-8039-FD0E8670394A}" dt="2024-10-13T21:44:50.997" v="3404" actId="478"/>
          <ac:spMkLst>
            <pc:docMk/>
            <pc:sldMk cId="3318125271" sldId="270"/>
            <ac:spMk id="6" creationId="{8C5E9D16-A858-3086-574C-CF6B462CF934}"/>
          </ac:spMkLst>
        </pc:spChg>
        <pc:spChg chg="add mod">
          <ac:chgData name="Kyle Stanford" userId="568b1630b8ec5778" providerId="LiveId" clId="{5137E2A6-E254-4C2B-8039-FD0E8670394A}" dt="2024-10-14T00:06:21.511" v="7229" actId="1076"/>
          <ac:spMkLst>
            <pc:docMk/>
            <pc:sldMk cId="3318125271" sldId="270"/>
            <ac:spMk id="7" creationId="{6C4287D9-AC09-3D2D-A5C1-C1552D174BB5}"/>
          </ac:spMkLst>
        </pc:spChg>
        <pc:spChg chg="add mod">
          <ac:chgData name="Kyle Stanford" userId="568b1630b8ec5778" providerId="LiveId" clId="{5137E2A6-E254-4C2B-8039-FD0E8670394A}" dt="2024-10-14T00:04:56.007" v="7228" actId="692"/>
          <ac:spMkLst>
            <pc:docMk/>
            <pc:sldMk cId="3318125271" sldId="270"/>
            <ac:spMk id="8" creationId="{A681E265-0F96-8C9F-1E2A-CA3F80C5DB51}"/>
          </ac:spMkLst>
        </pc:spChg>
        <pc:spChg chg="add mod">
          <ac:chgData name="Kyle Stanford" userId="568b1630b8ec5778" providerId="LiveId" clId="{5137E2A6-E254-4C2B-8039-FD0E8670394A}" dt="2024-10-14T00:04:56.007" v="7228" actId="692"/>
          <ac:spMkLst>
            <pc:docMk/>
            <pc:sldMk cId="3318125271" sldId="270"/>
            <ac:spMk id="9" creationId="{4F60A4EC-CDA4-992F-8317-01D6679CA608}"/>
          </ac:spMkLst>
        </pc:spChg>
        <pc:spChg chg="add del mod">
          <ac:chgData name="Kyle Stanford" userId="568b1630b8ec5778" providerId="LiveId" clId="{5137E2A6-E254-4C2B-8039-FD0E8670394A}" dt="2024-10-13T21:54:01.181" v="3515"/>
          <ac:spMkLst>
            <pc:docMk/>
            <pc:sldMk cId="3318125271" sldId="270"/>
            <ac:spMk id="10" creationId="{AF1C143D-69B8-13C1-8FFD-F6B84B05B484}"/>
          </ac:spMkLst>
        </pc:spChg>
        <pc:spChg chg="add del mod">
          <ac:chgData name="Kyle Stanford" userId="568b1630b8ec5778" providerId="LiveId" clId="{5137E2A6-E254-4C2B-8039-FD0E8670394A}" dt="2024-10-13T21:54:01.179" v="3513" actId="478"/>
          <ac:spMkLst>
            <pc:docMk/>
            <pc:sldMk cId="3318125271" sldId="270"/>
            <ac:spMk id="11" creationId="{FB14A938-CEF1-0834-541F-5DB4B3247C0B}"/>
          </ac:spMkLst>
        </pc:spChg>
        <pc:spChg chg="add mod">
          <ac:chgData name="Kyle Stanford" userId="568b1630b8ec5778" providerId="LiveId" clId="{5137E2A6-E254-4C2B-8039-FD0E8670394A}" dt="2024-10-15T00:24:01.435" v="15104" actId="1035"/>
          <ac:spMkLst>
            <pc:docMk/>
            <pc:sldMk cId="3318125271" sldId="270"/>
            <ac:spMk id="12" creationId="{57CD4126-E4AD-C6B7-60CD-01991811A4EC}"/>
          </ac:spMkLst>
        </pc:spChg>
        <pc:spChg chg="add mod">
          <ac:chgData name="Kyle Stanford" userId="568b1630b8ec5778" providerId="LiveId" clId="{5137E2A6-E254-4C2B-8039-FD0E8670394A}" dt="2024-10-15T00:24:01.435" v="15104" actId="1035"/>
          <ac:spMkLst>
            <pc:docMk/>
            <pc:sldMk cId="3318125271" sldId="270"/>
            <ac:spMk id="13" creationId="{9233A800-B6ED-53DE-239B-09A2DEB0F43D}"/>
          </ac:spMkLst>
        </pc:spChg>
        <pc:spChg chg="add mod">
          <ac:chgData name="Kyle Stanford" userId="568b1630b8ec5778" providerId="LiveId" clId="{5137E2A6-E254-4C2B-8039-FD0E8670394A}" dt="2024-10-15T00:24:01.435" v="15104" actId="1035"/>
          <ac:spMkLst>
            <pc:docMk/>
            <pc:sldMk cId="3318125271" sldId="270"/>
            <ac:spMk id="14" creationId="{6A78DB6F-0A27-95BF-5592-B953EF1A9B1C}"/>
          </ac:spMkLst>
        </pc:spChg>
        <pc:spChg chg="add mod">
          <ac:chgData name="Kyle Stanford" userId="568b1630b8ec5778" providerId="LiveId" clId="{5137E2A6-E254-4C2B-8039-FD0E8670394A}" dt="2024-10-13T23:16:54.746" v="5510" actId="1035"/>
          <ac:spMkLst>
            <pc:docMk/>
            <pc:sldMk cId="3318125271" sldId="270"/>
            <ac:spMk id="15" creationId="{BC2B242B-C1A7-6E58-55A5-5FE6495AB71E}"/>
          </ac:spMkLst>
        </pc:spChg>
        <pc:spChg chg="add mod">
          <ac:chgData name="Kyle Stanford" userId="568b1630b8ec5778" providerId="LiveId" clId="{5137E2A6-E254-4C2B-8039-FD0E8670394A}" dt="2024-10-13T23:16:54.746" v="5510" actId="1035"/>
          <ac:spMkLst>
            <pc:docMk/>
            <pc:sldMk cId="3318125271" sldId="270"/>
            <ac:spMk id="16" creationId="{120BC1FE-1B80-7EF9-3580-9C1C2C5C10A5}"/>
          </ac:spMkLst>
        </pc:spChg>
        <pc:spChg chg="add mod">
          <ac:chgData name="Kyle Stanford" userId="568b1630b8ec5778" providerId="LiveId" clId="{5137E2A6-E254-4C2B-8039-FD0E8670394A}" dt="2024-10-13T23:16:54.746" v="5510" actId="1035"/>
          <ac:spMkLst>
            <pc:docMk/>
            <pc:sldMk cId="3318125271" sldId="270"/>
            <ac:spMk id="17" creationId="{DD5EDE21-E78A-B332-9742-D697913A2FE1}"/>
          </ac:spMkLst>
        </pc:spChg>
        <pc:spChg chg="add mod">
          <ac:chgData name="Kyle Stanford" userId="568b1630b8ec5778" providerId="LiveId" clId="{5137E2A6-E254-4C2B-8039-FD0E8670394A}" dt="2024-10-15T00:24:01.435" v="15104" actId="1035"/>
          <ac:spMkLst>
            <pc:docMk/>
            <pc:sldMk cId="3318125271" sldId="270"/>
            <ac:spMk id="18" creationId="{7478422D-B853-5E70-6BC6-A2DF42C582E7}"/>
          </ac:spMkLst>
        </pc:spChg>
        <pc:spChg chg="add mod">
          <ac:chgData name="Kyle Stanford" userId="568b1630b8ec5778" providerId="LiveId" clId="{5137E2A6-E254-4C2B-8039-FD0E8670394A}" dt="2024-10-15T00:24:01.435" v="15104" actId="1035"/>
          <ac:spMkLst>
            <pc:docMk/>
            <pc:sldMk cId="3318125271" sldId="270"/>
            <ac:spMk id="19" creationId="{34FA766E-DEE9-DDC1-8061-B2CDF8EA5F25}"/>
          </ac:spMkLst>
        </pc:spChg>
        <pc:spChg chg="add mod">
          <ac:chgData name="Kyle Stanford" userId="568b1630b8ec5778" providerId="LiveId" clId="{5137E2A6-E254-4C2B-8039-FD0E8670394A}" dt="2024-10-15T00:24:01.435" v="15104" actId="1035"/>
          <ac:spMkLst>
            <pc:docMk/>
            <pc:sldMk cId="3318125271" sldId="270"/>
            <ac:spMk id="20" creationId="{717EA522-DB92-2DDE-460B-C3A5D2D5FE81}"/>
          </ac:spMkLst>
        </pc:spChg>
        <pc:spChg chg="del mod">
          <ac:chgData name="Kyle Stanford" userId="568b1630b8ec5778" providerId="LiveId" clId="{5137E2A6-E254-4C2B-8039-FD0E8670394A}" dt="2024-10-13T22:03:21.803" v="4067" actId="478"/>
          <ac:spMkLst>
            <pc:docMk/>
            <pc:sldMk cId="3318125271" sldId="270"/>
            <ac:spMk id="32" creationId="{8B395033-5592-CCFC-261D-FCCBBDD37878}"/>
          </ac:spMkLst>
        </pc:spChg>
        <pc:spChg chg="del mod">
          <ac:chgData name="Kyle Stanford" userId="568b1630b8ec5778" providerId="LiveId" clId="{5137E2A6-E254-4C2B-8039-FD0E8670394A}" dt="2024-10-13T22:03:21.803" v="4067" actId="478"/>
          <ac:spMkLst>
            <pc:docMk/>
            <pc:sldMk cId="3318125271" sldId="270"/>
            <ac:spMk id="33" creationId="{F1FED72B-24B1-5DFD-F2D2-DD78ACD68C19}"/>
          </ac:spMkLst>
        </pc:spChg>
        <pc:spChg chg="del mod">
          <ac:chgData name="Kyle Stanford" userId="568b1630b8ec5778" providerId="LiveId" clId="{5137E2A6-E254-4C2B-8039-FD0E8670394A}" dt="2024-10-13T22:03:21.803" v="4067" actId="478"/>
          <ac:spMkLst>
            <pc:docMk/>
            <pc:sldMk cId="3318125271" sldId="270"/>
            <ac:spMk id="34" creationId="{61714BAC-9C13-B9FF-885E-9776BAF3DABF}"/>
          </ac:spMkLst>
        </pc:spChg>
        <pc:spChg chg="del mod">
          <ac:chgData name="Kyle Stanford" userId="568b1630b8ec5778" providerId="LiveId" clId="{5137E2A6-E254-4C2B-8039-FD0E8670394A}" dt="2024-10-13T22:03:21.803" v="4067" actId="478"/>
          <ac:spMkLst>
            <pc:docMk/>
            <pc:sldMk cId="3318125271" sldId="270"/>
            <ac:spMk id="35" creationId="{4BBCB4DC-3C43-86F2-005C-8C29FEF165CE}"/>
          </ac:spMkLst>
        </pc:spChg>
        <pc:grpChg chg="del">
          <ac:chgData name="Kyle Stanford" userId="568b1630b8ec5778" providerId="LiveId" clId="{5137E2A6-E254-4C2B-8039-FD0E8670394A}" dt="2024-10-13T21:44:46.825" v="3403" actId="478"/>
          <ac:grpSpMkLst>
            <pc:docMk/>
            <pc:sldMk cId="3318125271" sldId="270"/>
            <ac:grpSpMk id="27" creationId="{4CF56B0B-F622-966E-D223-320465951493}"/>
          </ac:grpSpMkLst>
        </pc:grpChg>
        <pc:picChg chg="add mod">
          <ac:chgData name="Kyle Stanford" userId="568b1630b8ec5778" providerId="LiveId" clId="{5137E2A6-E254-4C2B-8039-FD0E8670394A}" dt="2024-10-13T23:21:54.843" v="5562" actId="1038"/>
          <ac:picMkLst>
            <pc:docMk/>
            <pc:sldMk cId="3318125271" sldId="270"/>
            <ac:picMk id="26" creationId="{94296B0C-2FEC-030B-722C-BAE87BF5C319}"/>
          </ac:picMkLst>
        </pc:picChg>
        <pc:picChg chg="add mod">
          <ac:chgData name="Kyle Stanford" userId="568b1630b8ec5778" providerId="LiveId" clId="{5137E2A6-E254-4C2B-8039-FD0E8670394A}" dt="2024-10-13T23:21:27.575" v="5541" actId="1076"/>
          <ac:picMkLst>
            <pc:docMk/>
            <pc:sldMk cId="3318125271" sldId="270"/>
            <ac:picMk id="29" creationId="{496C2925-FE2F-80F9-25DE-DCBDD6AB2188}"/>
          </ac:picMkLst>
        </pc:picChg>
        <pc:picChg chg="add mod">
          <ac:chgData name="Kyle Stanford" userId="568b1630b8ec5778" providerId="LiveId" clId="{5137E2A6-E254-4C2B-8039-FD0E8670394A}" dt="2024-10-13T23:21:07.432" v="5537" actId="1076"/>
          <ac:picMkLst>
            <pc:docMk/>
            <pc:sldMk cId="3318125271" sldId="270"/>
            <ac:picMk id="31" creationId="{4B2C950E-A7B5-71E2-A880-D2AE5D1E4BDD}"/>
          </ac:picMkLst>
        </pc:picChg>
        <pc:picChg chg="add mod">
          <ac:chgData name="Kyle Stanford" userId="568b1630b8ec5778" providerId="LiveId" clId="{5137E2A6-E254-4C2B-8039-FD0E8670394A}" dt="2024-10-13T23:22:38.778" v="5569" actId="692"/>
          <ac:picMkLst>
            <pc:docMk/>
            <pc:sldMk cId="3318125271" sldId="270"/>
            <ac:picMk id="37" creationId="{1DCFA838-7B09-A5B8-718B-0E002C601E4A}"/>
          </ac:picMkLst>
        </pc:picChg>
      </pc:sldChg>
      <pc:sldChg chg="addSp delSp modSp add mod modTransition">
        <pc:chgData name="Kyle Stanford" userId="568b1630b8ec5778" providerId="LiveId" clId="{5137E2A6-E254-4C2B-8039-FD0E8670394A}" dt="2024-11-04T00:46:39.771" v="23752" actId="20577"/>
        <pc:sldMkLst>
          <pc:docMk/>
          <pc:sldMk cId="3149534426" sldId="271"/>
        </pc:sldMkLst>
        <pc:spChg chg="del">
          <ac:chgData name="Kyle Stanford" userId="568b1630b8ec5778" providerId="LiveId" clId="{5137E2A6-E254-4C2B-8039-FD0E8670394A}" dt="2024-10-13T23:40:39.028" v="6112" actId="478"/>
          <ac:spMkLst>
            <pc:docMk/>
            <pc:sldMk cId="3149534426" sldId="271"/>
            <ac:spMk id="2" creationId="{ED630534-286C-5001-3251-D1825BA89B6F}"/>
          </ac:spMkLst>
        </pc:spChg>
        <pc:spChg chg="add del mod">
          <ac:chgData name="Kyle Stanford" userId="568b1630b8ec5778" providerId="LiveId" clId="{5137E2A6-E254-4C2B-8039-FD0E8670394A}" dt="2024-10-13T23:40:02.183" v="6082" actId="478"/>
          <ac:spMkLst>
            <pc:docMk/>
            <pc:sldMk cId="3149534426" sldId="271"/>
            <ac:spMk id="3" creationId="{5C206316-81FE-0A19-4FF2-7EFC4FF5C032}"/>
          </ac:spMkLst>
        </pc:spChg>
        <pc:spChg chg="add mod">
          <ac:chgData name="Kyle Stanford" userId="568b1630b8ec5778" providerId="LiveId" clId="{5137E2A6-E254-4C2B-8039-FD0E8670394A}" dt="2024-10-14T22:26:39.491" v="10009" actId="20577"/>
          <ac:spMkLst>
            <pc:docMk/>
            <pc:sldMk cId="3149534426" sldId="271"/>
            <ac:spMk id="4" creationId="{81063F6E-DBB9-07CE-D085-7109B94DDA30}"/>
          </ac:spMkLst>
        </pc:spChg>
        <pc:spChg chg="mod">
          <ac:chgData name="Kyle Stanford" userId="568b1630b8ec5778" providerId="LiveId" clId="{5137E2A6-E254-4C2B-8039-FD0E8670394A}" dt="2024-10-13T23:39:59.669" v="6081" actId="120"/>
          <ac:spMkLst>
            <pc:docMk/>
            <pc:sldMk cId="3149534426" sldId="271"/>
            <ac:spMk id="5" creationId="{B70F70CC-CDD6-18E2-0BC1-8F55ADFAB473}"/>
          </ac:spMkLst>
        </pc:spChg>
        <pc:spChg chg="add mod">
          <ac:chgData name="Kyle Stanford" userId="568b1630b8ec5778" providerId="LiveId" clId="{5137E2A6-E254-4C2B-8039-FD0E8670394A}" dt="2024-10-14T22:40:22.661" v="11288" actId="207"/>
          <ac:spMkLst>
            <pc:docMk/>
            <pc:sldMk cId="3149534426" sldId="271"/>
            <ac:spMk id="6" creationId="{38FCAF01-B77B-80BD-5206-39486685F306}"/>
          </ac:spMkLst>
        </pc:spChg>
        <pc:spChg chg="del">
          <ac:chgData name="Kyle Stanford" userId="568b1630b8ec5778" providerId="LiveId" clId="{5137E2A6-E254-4C2B-8039-FD0E8670394A}" dt="2024-10-13T23:40:39.028" v="6112" actId="478"/>
          <ac:spMkLst>
            <pc:docMk/>
            <pc:sldMk cId="3149534426" sldId="271"/>
            <ac:spMk id="7" creationId="{692E0F24-6F2B-28B5-A35E-35E56B6B3611}"/>
          </ac:spMkLst>
        </pc:spChg>
        <pc:spChg chg="del">
          <ac:chgData name="Kyle Stanford" userId="568b1630b8ec5778" providerId="LiveId" clId="{5137E2A6-E254-4C2B-8039-FD0E8670394A}" dt="2024-10-13T23:40:39.028" v="6112" actId="478"/>
          <ac:spMkLst>
            <pc:docMk/>
            <pc:sldMk cId="3149534426" sldId="271"/>
            <ac:spMk id="8" creationId="{20F01BB2-CAFD-FAC0-3FE9-481D93BB83F3}"/>
          </ac:spMkLst>
        </pc:spChg>
        <pc:spChg chg="add mod">
          <ac:chgData name="Kyle Stanford" userId="568b1630b8ec5778" providerId="LiveId" clId="{5137E2A6-E254-4C2B-8039-FD0E8670394A}" dt="2024-11-04T00:46:39.771" v="23752" actId="20577"/>
          <ac:spMkLst>
            <pc:docMk/>
            <pc:sldMk cId="3149534426" sldId="271"/>
            <ac:spMk id="9" creationId="{F71D0432-D973-5568-3EA5-B95A1A9641B2}"/>
          </ac:spMkLst>
        </pc:spChg>
      </pc:sldChg>
      <pc:sldChg chg="addSp delSp modSp add mod modTransition">
        <pc:chgData name="Kyle Stanford" userId="568b1630b8ec5778" providerId="LiveId" clId="{5137E2A6-E254-4C2B-8039-FD0E8670394A}" dt="2024-11-02T11:01:24.099" v="22896"/>
        <pc:sldMkLst>
          <pc:docMk/>
          <pc:sldMk cId="3087378107" sldId="272"/>
        </pc:sldMkLst>
        <pc:spChg chg="add mod">
          <ac:chgData name="Kyle Stanford" userId="568b1630b8ec5778" providerId="LiveId" clId="{5137E2A6-E254-4C2B-8039-FD0E8670394A}" dt="2024-10-14T23:35:57.016" v="14082" actId="207"/>
          <ac:spMkLst>
            <pc:docMk/>
            <pc:sldMk cId="3087378107" sldId="272"/>
            <ac:spMk id="2" creationId="{E4F5838B-1CB6-5BA5-DD6A-8EFBC2D25888}"/>
          </ac:spMkLst>
        </pc:spChg>
        <pc:spChg chg="del">
          <ac:chgData name="Kyle Stanford" userId="568b1630b8ec5778" providerId="LiveId" clId="{5137E2A6-E254-4C2B-8039-FD0E8670394A}" dt="2024-10-13T23:40:42.684" v="6113" actId="478"/>
          <ac:spMkLst>
            <pc:docMk/>
            <pc:sldMk cId="3087378107" sldId="272"/>
            <ac:spMk id="2" creationId="{ED630534-286C-5001-3251-D1825BA89B6F}"/>
          </ac:spMkLst>
        </pc:spChg>
        <pc:spChg chg="add mod">
          <ac:chgData name="Kyle Stanford" userId="568b1630b8ec5778" providerId="LiveId" clId="{5137E2A6-E254-4C2B-8039-FD0E8670394A}" dt="2024-10-14T23:27:31.786" v="13378" actId="20577"/>
          <ac:spMkLst>
            <pc:docMk/>
            <pc:sldMk cId="3087378107" sldId="272"/>
            <ac:spMk id="3" creationId="{315143DE-BDC2-4F83-F127-ECB83F7DBC0B}"/>
          </ac:spMkLst>
        </pc:spChg>
        <pc:spChg chg="add mod">
          <ac:chgData name="Kyle Stanford" userId="568b1630b8ec5778" providerId="LiveId" clId="{5137E2A6-E254-4C2B-8039-FD0E8670394A}" dt="2024-10-14T23:29:02.911" v="13525" actId="113"/>
          <ac:spMkLst>
            <pc:docMk/>
            <pc:sldMk cId="3087378107" sldId="272"/>
            <ac:spMk id="4" creationId="{DD079E78-30AA-E68A-034B-060949AB9FEB}"/>
          </ac:spMkLst>
        </pc:spChg>
        <pc:spChg chg="mod">
          <ac:chgData name="Kyle Stanford" userId="568b1630b8ec5778" providerId="LiveId" clId="{5137E2A6-E254-4C2B-8039-FD0E8670394A}" dt="2024-10-13T23:40:25.678" v="6110" actId="20577"/>
          <ac:spMkLst>
            <pc:docMk/>
            <pc:sldMk cId="3087378107" sldId="272"/>
            <ac:spMk id="5" creationId="{B70F70CC-CDD6-18E2-0BC1-8F55ADFAB473}"/>
          </ac:spMkLst>
        </pc:spChg>
        <pc:spChg chg="add mod">
          <ac:chgData name="Kyle Stanford" userId="568b1630b8ec5778" providerId="LiveId" clId="{5137E2A6-E254-4C2B-8039-FD0E8670394A}" dt="2024-10-14T23:33:58.155" v="13907" actId="20577"/>
          <ac:spMkLst>
            <pc:docMk/>
            <pc:sldMk cId="3087378107" sldId="272"/>
            <ac:spMk id="6" creationId="{AF138A65-D0E8-19FD-C964-1E4208F6A49F}"/>
          </ac:spMkLst>
        </pc:spChg>
        <pc:spChg chg="del">
          <ac:chgData name="Kyle Stanford" userId="568b1630b8ec5778" providerId="LiveId" clId="{5137E2A6-E254-4C2B-8039-FD0E8670394A}" dt="2024-10-13T23:40:42.684" v="6113" actId="478"/>
          <ac:spMkLst>
            <pc:docMk/>
            <pc:sldMk cId="3087378107" sldId="272"/>
            <ac:spMk id="7" creationId="{692E0F24-6F2B-28B5-A35E-35E56B6B3611}"/>
          </ac:spMkLst>
        </pc:spChg>
        <pc:spChg chg="del">
          <ac:chgData name="Kyle Stanford" userId="568b1630b8ec5778" providerId="LiveId" clId="{5137E2A6-E254-4C2B-8039-FD0E8670394A}" dt="2024-10-13T23:40:42.684" v="6113" actId="478"/>
          <ac:spMkLst>
            <pc:docMk/>
            <pc:sldMk cId="3087378107" sldId="272"/>
            <ac:spMk id="8" creationId="{20F01BB2-CAFD-FAC0-3FE9-481D93BB83F3}"/>
          </ac:spMkLst>
        </pc:spChg>
      </pc:sldChg>
      <pc:sldChg chg="addSp delSp modSp add mod modTransition">
        <pc:chgData name="Kyle Stanford" userId="568b1630b8ec5778" providerId="LiveId" clId="{5137E2A6-E254-4C2B-8039-FD0E8670394A}" dt="2024-11-03T23:12:20.257" v="23708" actId="1076"/>
        <pc:sldMkLst>
          <pc:docMk/>
          <pc:sldMk cId="1262071393" sldId="273"/>
        </pc:sldMkLst>
        <pc:spChg chg="add del mod">
          <ac:chgData name="Kyle Stanford" userId="568b1630b8ec5778" providerId="LiveId" clId="{5137E2A6-E254-4C2B-8039-FD0E8670394A}" dt="2024-10-14T00:43:10.533" v="8687" actId="478"/>
          <ac:spMkLst>
            <pc:docMk/>
            <pc:sldMk cId="1262071393" sldId="273"/>
            <ac:spMk id="2" creationId="{2A13CEAA-2C90-886E-E4B9-43B867BD93D0}"/>
          </ac:spMkLst>
        </pc:spChg>
        <pc:spChg chg="add mod">
          <ac:chgData name="Kyle Stanford" userId="568b1630b8ec5778" providerId="LiveId" clId="{5137E2A6-E254-4C2B-8039-FD0E8670394A}" dt="2024-11-03T23:12:20.257" v="23708" actId="1076"/>
          <ac:spMkLst>
            <pc:docMk/>
            <pc:sldMk cId="1262071393" sldId="273"/>
            <ac:spMk id="3" creationId="{C2401C4C-1DCF-AF9D-25DA-B32E56A9FCD8}"/>
          </ac:spMkLst>
        </pc:spChg>
        <pc:spChg chg="add mod">
          <ac:chgData name="Kyle Stanford" userId="568b1630b8ec5778" providerId="LiveId" clId="{5137E2A6-E254-4C2B-8039-FD0E8670394A}" dt="2024-11-03T23:12:04.729" v="23706" actId="1076"/>
          <ac:spMkLst>
            <pc:docMk/>
            <pc:sldMk cId="1262071393" sldId="273"/>
            <ac:spMk id="4" creationId="{34DB422F-736A-40F8-B04E-8CF77B2B64CF}"/>
          </ac:spMkLst>
        </pc:spChg>
        <pc:spChg chg="mod">
          <ac:chgData name="Kyle Stanford" userId="568b1630b8ec5778" providerId="LiveId" clId="{5137E2A6-E254-4C2B-8039-FD0E8670394A}" dt="2024-10-14T00:37:44.141" v="8621" actId="20577"/>
          <ac:spMkLst>
            <pc:docMk/>
            <pc:sldMk cId="1262071393" sldId="273"/>
            <ac:spMk id="5" creationId="{B70F70CC-CDD6-18E2-0BC1-8F55ADFAB473}"/>
          </ac:spMkLst>
        </pc:spChg>
        <pc:spChg chg="del">
          <ac:chgData name="Kyle Stanford" userId="568b1630b8ec5778" providerId="LiveId" clId="{5137E2A6-E254-4C2B-8039-FD0E8670394A}" dt="2024-10-14T00:37:52.156" v="8622" actId="478"/>
          <ac:spMkLst>
            <pc:docMk/>
            <pc:sldMk cId="1262071393" sldId="273"/>
            <ac:spMk id="9" creationId="{61E5CF0C-AFD3-00B6-535F-97A64F6C9B3E}"/>
          </ac:spMkLst>
        </pc:spChg>
        <pc:spChg chg="del">
          <ac:chgData name="Kyle Stanford" userId="568b1630b8ec5778" providerId="LiveId" clId="{5137E2A6-E254-4C2B-8039-FD0E8670394A}" dt="2024-10-14T00:37:52.156" v="8622" actId="478"/>
          <ac:spMkLst>
            <pc:docMk/>
            <pc:sldMk cId="1262071393" sldId="273"/>
            <ac:spMk id="10" creationId="{4D05349F-C69A-C149-5ABE-159762777BB7}"/>
          </ac:spMkLst>
        </pc:spChg>
        <pc:spChg chg="del">
          <ac:chgData name="Kyle Stanford" userId="568b1630b8ec5778" providerId="LiveId" clId="{5137E2A6-E254-4C2B-8039-FD0E8670394A}" dt="2024-10-14T00:37:52.156" v="8622" actId="478"/>
          <ac:spMkLst>
            <pc:docMk/>
            <pc:sldMk cId="1262071393" sldId="273"/>
            <ac:spMk id="11" creationId="{64B519F2-4488-3678-94EF-BBB9ED2AD8B8}"/>
          </ac:spMkLst>
        </pc:spChg>
        <pc:spChg chg="add mod">
          <ac:chgData name="Kyle Stanford" userId="568b1630b8ec5778" providerId="LiveId" clId="{5137E2A6-E254-4C2B-8039-FD0E8670394A}" dt="2024-11-03T23:12:20.257" v="23708" actId="1076"/>
          <ac:spMkLst>
            <pc:docMk/>
            <pc:sldMk cId="1262071393" sldId="273"/>
            <ac:spMk id="15" creationId="{1C561B88-664F-86A5-9FC1-0BF1A27306E6}"/>
          </ac:spMkLst>
        </pc:spChg>
        <pc:spChg chg="add mod">
          <ac:chgData name="Kyle Stanford" userId="568b1630b8ec5778" providerId="LiveId" clId="{5137E2A6-E254-4C2B-8039-FD0E8670394A}" dt="2024-11-03T23:12:20.257" v="23708" actId="1076"/>
          <ac:spMkLst>
            <pc:docMk/>
            <pc:sldMk cId="1262071393" sldId="273"/>
            <ac:spMk id="25" creationId="{0AA69326-ACC0-60E1-E8DF-AD0A7E0EFB3F}"/>
          </ac:spMkLst>
        </pc:spChg>
        <pc:picChg chg="add del mod">
          <ac:chgData name="Kyle Stanford" userId="568b1630b8ec5778" providerId="LiveId" clId="{5137E2A6-E254-4C2B-8039-FD0E8670394A}" dt="2024-10-14T00:58:08.896" v="9399" actId="478"/>
          <ac:picMkLst>
            <pc:docMk/>
            <pc:sldMk cId="1262071393" sldId="273"/>
            <ac:picMk id="7" creationId="{9175847F-E4A7-CF86-0C9C-A2E7A8A7040E}"/>
          </ac:picMkLst>
        </pc:picChg>
        <pc:picChg chg="add mod">
          <ac:chgData name="Kyle Stanford" userId="568b1630b8ec5778" providerId="LiveId" clId="{5137E2A6-E254-4C2B-8039-FD0E8670394A}" dt="2024-11-03T23:12:04.729" v="23706" actId="1076"/>
          <ac:picMkLst>
            <pc:docMk/>
            <pc:sldMk cId="1262071393" sldId="273"/>
            <ac:picMk id="12" creationId="{C49A9938-88CA-480D-3B7F-E7F3CBC6F8A2}"/>
          </ac:picMkLst>
        </pc:picChg>
        <pc:picChg chg="add mod">
          <ac:chgData name="Kyle Stanford" userId="568b1630b8ec5778" providerId="LiveId" clId="{5137E2A6-E254-4C2B-8039-FD0E8670394A}" dt="2024-11-03T23:12:20.257" v="23708" actId="1076"/>
          <ac:picMkLst>
            <pc:docMk/>
            <pc:sldMk cId="1262071393" sldId="273"/>
            <ac:picMk id="14" creationId="{3E8D6274-C7DB-A26D-6C5E-934236475AF1}"/>
          </ac:picMkLst>
        </pc:picChg>
        <pc:cxnChg chg="add mod">
          <ac:chgData name="Kyle Stanford" userId="568b1630b8ec5778" providerId="LiveId" clId="{5137E2A6-E254-4C2B-8039-FD0E8670394A}" dt="2024-11-03T23:12:20.257" v="23708" actId="1076"/>
          <ac:cxnSpMkLst>
            <pc:docMk/>
            <pc:sldMk cId="1262071393" sldId="273"/>
            <ac:cxnSpMk id="17" creationId="{EE845C56-DA9E-CE0E-2DE6-700AB1100D04}"/>
          </ac:cxnSpMkLst>
        </pc:cxnChg>
        <pc:cxnChg chg="add mod">
          <ac:chgData name="Kyle Stanford" userId="568b1630b8ec5778" providerId="LiveId" clId="{5137E2A6-E254-4C2B-8039-FD0E8670394A}" dt="2024-11-03T23:12:20.257" v="23708" actId="1076"/>
          <ac:cxnSpMkLst>
            <pc:docMk/>
            <pc:sldMk cId="1262071393" sldId="273"/>
            <ac:cxnSpMk id="18" creationId="{87E6BD36-912E-915A-4DA6-7BE56F3E65E5}"/>
          </ac:cxnSpMkLst>
        </pc:cxnChg>
      </pc:sldChg>
      <pc:sldChg chg="add del setBg">
        <pc:chgData name="Kyle Stanford" userId="568b1630b8ec5778" providerId="LiveId" clId="{5137E2A6-E254-4C2B-8039-FD0E8670394A}" dt="2024-10-14T00:38:38.525" v="8672" actId="47"/>
        <pc:sldMkLst>
          <pc:docMk/>
          <pc:sldMk cId="1588239935" sldId="274"/>
        </pc:sldMkLst>
      </pc:sldChg>
      <pc:sldChg chg="addSp delSp modSp add mod ord modTransition">
        <pc:chgData name="Kyle Stanford" userId="568b1630b8ec5778" providerId="LiveId" clId="{5137E2A6-E254-4C2B-8039-FD0E8670394A}" dt="2024-11-02T11:01:14.273" v="22895"/>
        <pc:sldMkLst>
          <pc:docMk/>
          <pc:sldMk cId="3136830640" sldId="274"/>
        </pc:sldMkLst>
        <pc:spChg chg="add mod">
          <ac:chgData name="Kyle Stanford" userId="568b1630b8ec5778" providerId="LiveId" clId="{5137E2A6-E254-4C2B-8039-FD0E8670394A}" dt="2024-10-14T22:55:29.877" v="12537" actId="207"/>
          <ac:spMkLst>
            <pc:docMk/>
            <pc:sldMk cId="3136830640" sldId="274"/>
            <ac:spMk id="2" creationId="{E5B643B7-F1A4-15A1-8712-4900CCDC71EB}"/>
          </ac:spMkLst>
        </pc:spChg>
        <pc:spChg chg="add mod">
          <ac:chgData name="Kyle Stanford" userId="568b1630b8ec5778" providerId="LiveId" clId="{5137E2A6-E254-4C2B-8039-FD0E8670394A}" dt="2024-11-02T01:02:31.749" v="18818" actId="20577"/>
          <ac:spMkLst>
            <pc:docMk/>
            <pc:sldMk cId="3136830640" sldId="274"/>
            <ac:spMk id="3" creationId="{4A3F28BE-ACD0-E752-3E1C-5FF05D6AC288}"/>
          </ac:spMkLst>
        </pc:spChg>
        <pc:spChg chg="mod">
          <ac:chgData name="Kyle Stanford" userId="568b1630b8ec5778" providerId="LiveId" clId="{5137E2A6-E254-4C2B-8039-FD0E8670394A}" dt="2024-10-14T00:38:44.929" v="8677" actId="20577"/>
          <ac:spMkLst>
            <pc:docMk/>
            <pc:sldMk cId="3136830640" sldId="274"/>
            <ac:spMk id="5" creationId="{B70F70CC-CDD6-18E2-0BC1-8F55ADFAB473}"/>
          </ac:spMkLst>
        </pc:spChg>
        <pc:spChg chg="add del">
          <ac:chgData name="Kyle Stanford" userId="568b1630b8ec5778" providerId="LiveId" clId="{5137E2A6-E254-4C2B-8039-FD0E8670394A}" dt="2024-10-15T00:05:59.584" v="14262" actId="478"/>
          <ac:spMkLst>
            <pc:docMk/>
            <pc:sldMk cId="3136830640" sldId="274"/>
            <ac:spMk id="6" creationId="{53F060A5-57BA-4047-52C2-73CBC2C468C1}"/>
          </ac:spMkLst>
        </pc:spChg>
        <pc:spChg chg="add mod">
          <ac:chgData name="Kyle Stanford" userId="568b1630b8ec5778" providerId="LiveId" clId="{5137E2A6-E254-4C2B-8039-FD0E8670394A}" dt="2024-10-15T00:07:20.846" v="14275" actId="208"/>
          <ac:spMkLst>
            <pc:docMk/>
            <pc:sldMk cId="3136830640" sldId="274"/>
            <ac:spMk id="9" creationId="{BACECBF2-979E-0698-B478-8414E29253BB}"/>
          </ac:spMkLst>
        </pc:spChg>
        <pc:picChg chg="add mod">
          <ac:chgData name="Kyle Stanford" userId="568b1630b8ec5778" providerId="LiveId" clId="{5137E2A6-E254-4C2B-8039-FD0E8670394A}" dt="2024-10-15T00:06:22.544" v="14267" actId="1076"/>
          <ac:picMkLst>
            <pc:docMk/>
            <pc:sldMk cId="3136830640" sldId="274"/>
            <ac:picMk id="8" creationId="{23AFFB32-B250-5739-D9BA-E55D038F4F08}"/>
          </ac:picMkLst>
        </pc:picChg>
        <pc:picChg chg="add mod">
          <ac:chgData name="Kyle Stanford" userId="568b1630b8ec5778" providerId="LiveId" clId="{5137E2A6-E254-4C2B-8039-FD0E8670394A}" dt="2024-10-15T00:09:24.887" v="14279" actId="1076"/>
          <ac:picMkLst>
            <pc:docMk/>
            <pc:sldMk cId="3136830640" sldId="274"/>
            <ac:picMk id="11" creationId="{33E2D262-35BE-58C3-02F7-4D31B6315326}"/>
          </ac:picMkLst>
        </pc:picChg>
      </pc:sldChg>
      <pc:sldChg chg="add del setBg">
        <pc:chgData name="Kyle Stanford" userId="568b1630b8ec5778" providerId="LiveId" clId="{5137E2A6-E254-4C2B-8039-FD0E8670394A}" dt="2024-10-14T00:38:50.671" v="8679" actId="47"/>
        <pc:sldMkLst>
          <pc:docMk/>
          <pc:sldMk cId="62360082" sldId="275"/>
        </pc:sldMkLst>
      </pc:sldChg>
      <pc:sldChg chg="addSp delSp modSp add mod ord modTransition">
        <pc:chgData name="Kyle Stanford" userId="568b1630b8ec5778" providerId="LiveId" clId="{5137E2A6-E254-4C2B-8039-FD0E8670394A}" dt="2024-11-02T11:01:56.051" v="22899"/>
        <pc:sldMkLst>
          <pc:docMk/>
          <pc:sldMk cId="3677855208" sldId="275"/>
        </pc:sldMkLst>
        <pc:spChg chg="add mod">
          <ac:chgData name="Kyle Stanford" userId="568b1630b8ec5778" providerId="LiveId" clId="{5137E2A6-E254-4C2B-8039-FD0E8670394A}" dt="2024-10-15T00:23:40.730" v="15084" actId="1036"/>
          <ac:spMkLst>
            <pc:docMk/>
            <pc:sldMk cId="3677855208" sldId="275"/>
            <ac:spMk id="2" creationId="{92A9F315-2446-8E32-8601-FE8B4189378D}"/>
          </ac:spMkLst>
        </pc:spChg>
        <pc:spChg chg="add del mod">
          <ac:chgData name="Kyle Stanford" userId="568b1630b8ec5778" providerId="LiveId" clId="{5137E2A6-E254-4C2B-8039-FD0E8670394A}" dt="2024-10-15T00:11:12.680" v="14281" actId="478"/>
          <ac:spMkLst>
            <pc:docMk/>
            <pc:sldMk cId="3677855208" sldId="275"/>
            <ac:spMk id="3" creationId="{438A1525-1484-1653-9BDF-6E30BAEFA7C1}"/>
          </ac:spMkLst>
        </pc:spChg>
        <pc:spChg chg="mod">
          <ac:chgData name="Kyle Stanford" userId="568b1630b8ec5778" providerId="LiveId" clId="{5137E2A6-E254-4C2B-8039-FD0E8670394A}" dt="2024-10-14T00:38:59.584" v="8685" actId="20577"/>
          <ac:spMkLst>
            <pc:docMk/>
            <pc:sldMk cId="3677855208" sldId="275"/>
            <ac:spMk id="5" creationId="{B70F70CC-CDD6-18E2-0BC1-8F55ADFAB473}"/>
          </ac:spMkLst>
        </pc:spChg>
        <pc:picChg chg="add mod">
          <ac:chgData name="Kyle Stanford" userId="568b1630b8ec5778" providerId="LiveId" clId="{5137E2A6-E254-4C2B-8039-FD0E8670394A}" dt="2024-10-15T00:23:44.053" v="15096" actId="1036"/>
          <ac:picMkLst>
            <pc:docMk/>
            <pc:sldMk cId="3677855208" sldId="275"/>
            <ac:picMk id="6" creationId="{2876EF7E-081A-28F8-A767-91DC81EF0336}"/>
          </ac:picMkLst>
        </pc:picChg>
      </pc:sldChg>
      <pc:sldChg chg="addSp delSp modSp add mod ord modTransition modAnim modNotesTx">
        <pc:chgData name="Kyle Stanford" userId="568b1630b8ec5778" providerId="LiveId" clId="{5137E2A6-E254-4C2B-8039-FD0E8670394A}" dt="2024-11-04T01:04:12.970" v="23756" actId="5793"/>
        <pc:sldMkLst>
          <pc:docMk/>
          <pc:sldMk cId="2084237321" sldId="276"/>
        </pc:sldMkLst>
        <pc:spChg chg="add del mod">
          <ac:chgData name="Kyle Stanford" userId="568b1630b8ec5778" providerId="LiveId" clId="{5137E2A6-E254-4C2B-8039-FD0E8670394A}" dt="2024-11-01T01:11:46.078" v="17162" actId="478"/>
          <ac:spMkLst>
            <pc:docMk/>
            <pc:sldMk cId="2084237321" sldId="276"/>
            <ac:spMk id="2" creationId="{40234BCA-21FF-EE6F-82F7-E12BE68962F2}"/>
          </ac:spMkLst>
        </pc:spChg>
        <pc:spChg chg="add mod ord">
          <ac:chgData name="Kyle Stanford" userId="568b1630b8ec5778" providerId="LiveId" clId="{5137E2A6-E254-4C2B-8039-FD0E8670394A}" dt="2024-11-01T06:59:26.816" v="18113" actId="207"/>
          <ac:spMkLst>
            <pc:docMk/>
            <pc:sldMk cId="2084237321" sldId="276"/>
            <ac:spMk id="3" creationId="{A23832D1-A023-A0D6-6DC5-8574C78B8382}"/>
          </ac:spMkLst>
        </pc:spChg>
        <pc:spChg chg="add del mod">
          <ac:chgData name="Kyle Stanford" userId="568b1630b8ec5778" providerId="LiveId" clId="{5137E2A6-E254-4C2B-8039-FD0E8670394A}" dt="2024-11-01T06:56:08.109" v="18097" actId="478"/>
          <ac:spMkLst>
            <pc:docMk/>
            <pc:sldMk cId="2084237321" sldId="276"/>
            <ac:spMk id="4" creationId="{C256B475-E4F2-03D6-572D-23295712AA5D}"/>
          </ac:spMkLst>
        </pc:spChg>
        <pc:spChg chg="mod">
          <ac:chgData name="Kyle Stanford" userId="568b1630b8ec5778" providerId="LiveId" clId="{5137E2A6-E254-4C2B-8039-FD0E8670394A}" dt="2024-11-01T06:59:57.576" v="18114" actId="207"/>
          <ac:spMkLst>
            <pc:docMk/>
            <pc:sldMk cId="2084237321" sldId="276"/>
            <ac:spMk id="5" creationId="{B70F70CC-CDD6-18E2-0BC1-8F55ADFAB473}"/>
          </ac:spMkLst>
        </pc:spChg>
        <pc:spChg chg="add del mod ord">
          <ac:chgData name="Kyle Stanford" userId="568b1630b8ec5778" providerId="LiveId" clId="{5137E2A6-E254-4C2B-8039-FD0E8670394A}" dt="2024-11-01T06:53:49.906" v="18092" actId="478"/>
          <ac:spMkLst>
            <pc:docMk/>
            <pc:sldMk cId="2084237321" sldId="276"/>
            <ac:spMk id="6" creationId="{8CABDFCC-D87B-315C-C4FE-4888FF3D31A8}"/>
          </ac:spMkLst>
        </pc:spChg>
        <pc:spChg chg="add del mod ord">
          <ac:chgData name="Kyle Stanford" userId="568b1630b8ec5778" providerId="LiveId" clId="{5137E2A6-E254-4C2B-8039-FD0E8670394A}" dt="2024-11-01T06:53:49.906" v="18092" actId="478"/>
          <ac:spMkLst>
            <pc:docMk/>
            <pc:sldMk cId="2084237321" sldId="276"/>
            <ac:spMk id="7" creationId="{4F96BAFF-76BD-B155-EDE5-6BFFB724DE4F}"/>
          </ac:spMkLst>
        </pc:spChg>
        <pc:spChg chg="del">
          <ac:chgData name="Kyle Stanford" userId="568b1630b8ec5778" providerId="LiveId" clId="{5137E2A6-E254-4C2B-8039-FD0E8670394A}" dt="2024-10-15T00:26:09.737" v="15159" actId="478"/>
          <ac:spMkLst>
            <pc:docMk/>
            <pc:sldMk cId="2084237321" sldId="276"/>
            <ac:spMk id="7" creationId="{6C4287D9-AC09-3D2D-A5C1-C1552D174BB5}"/>
          </ac:spMkLst>
        </pc:spChg>
        <pc:spChg chg="add del mod ord">
          <ac:chgData name="Kyle Stanford" userId="568b1630b8ec5778" providerId="LiveId" clId="{5137E2A6-E254-4C2B-8039-FD0E8670394A}" dt="2024-11-01T06:53:49.906" v="18092" actId="478"/>
          <ac:spMkLst>
            <pc:docMk/>
            <pc:sldMk cId="2084237321" sldId="276"/>
            <ac:spMk id="8" creationId="{3ABAD402-B996-1283-98B8-1078F2588323}"/>
          </ac:spMkLst>
        </pc:spChg>
        <pc:spChg chg="del">
          <ac:chgData name="Kyle Stanford" userId="568b1630b8ec5778" providerId="LiveId" clId="{5137E2A6-E254-4C2B-8039-FD0E8670394A}" dt="2024-10-15T00:26:09.737" v="15159" actId="478"/>
          <ac:spMkLst>
            <pc:docMk/>
            <pc:sldMk cId="2084237321" sldId="276"/>
            <ac:spMk id="8" creationId="{A681E265-0F96-8C9F-1E2A-CA3F80C5DB51}"/>
          </ac:spMkLst>
        </pc:spChg>
        <pc:spChg chg="del">
          <ac:chgData name="Kyle Stanford" userId="568b1630b8ec5778" providerId="LiveId" clId="{5137E2A6-E254-4C2B-8039-FD0E8670394A}" dt="2024-10-15T00:26:09.737" v="15159" actId="478"/>
          <ac:spMkLst>
            <pc:docMk/>
            <pc:sldMk cId="2084237321" sldId="276"/>
            <ac:spMk id="9" creationId="{4F60A4EC-CDA4-992F-8317-01D6679CA608}"/>
          </ac:spMkLst>
        </pc:spChg>
        <pc:spChg chg="add mod ord">
          <ac:chgData name="Kyle Stanford" userId="568b1630b8ec5778" providerId="LiveId" clId="{5137E2A6-E254-4C2B-8039-FD0E8670394A}" dt="2024-11-01T07:01:01.330" v="18119" actId="207"/>
          <ac:spMkLst>
            <pc:docMk/>
            <pc:sldMk cId="2084237321" sldId="276"/>
            <ac:spMk id="9" creationId="{9164CE39-B22D-191A-636C-0B2690A7A635}"/>
          </ac:spMkLst>
        </pc:spChg>
        <pc:spChg chg="add mod ord">
          <ac:chgData name="Kyle Stanford" userId="568b1630b8ec5778" providerId="LiveId" clId="{5137E2A6-E254-4C2B-8039-FD0E8670394A}" dt="2024-11-01T06:58:13.524" v="18109" actId="1076"/>
          <ac:spMkLst>
            <pc:docMk/>
            <pc:sldMk cId="2084237321" sldId="276"/>
            <ac:spMk id="10" creationId="{505C531A-037B-50C5-77B1-CB7AED9D1C13}"/>
          </ac:spMkLst>
        </pc:spChg>
        <pc:spChg chg="mod">
          <ac:chgData name="Kyle Stanford" userId="568b1630b8ec5778" providerId="LiveId" clId="{5137E2A6-E254-4C2B-8039-FD0E8670394A}" dt="2024-11-01T07:06:59.905" v="18176" actId="1036"/>
          <ac:spMkLst>
            <pc:docMk/>
            <pc:sldMk cId="2084237321" sldId="276"/>
            <ac:spMk id="12" creationId="{57CD4126-E4AD-C6B7-60CD-01991811A4EC}"/>
          </ac:spMkLst>
        </pc:spChg>
        <pc:spChg chg="mod">
          <ac:chgData name="Kyle Stanford" userId="568b1630b8ec5778" providerId="LiveId" clId="{5137E2A6-E254-4C2B-8039-FD0E8670394A}" dt="2024-11-01T07:06:59.905" v="18176" actId="1036"/>
          <ac:spMkLst>
            <pc:docMk/>
            <pc:sldMk cId="2084237321" sldId="276"/>
            <ac:spMk id="13" creationId="{9233A800-B6ED-53DE-239B-09A2DEB0F43D}"/>
          </ac:spMkLst>
        </pc:spChg>
        <pc:spChg chg="mod">
          <ac:chgData name="Kyle Stanford" userId="568b1630b8ec5778" providerId="LiveId" clId="{5137E2A6-E254-4C2B-8039-FD0E8670394A}" dt="2024-11-04T01:04:08.181" v="23754" actId="20577"/>
          <ac:spMkLst>
            <pc:docMk/>
            <pc:sldMk cId="2084237321" sldId="276"/>
            <ac:spMk id="14" creationId="{6A78DB6F-0A27-95BF-5592-B953EF1A9B1C}"/>
          </ac:spMkLst>
        </pc:spChg>
        <pc:spChg chg="del">
          <ac:chgData name="Kyle Stanford" userId="568b1630b8ec5778" providerId="LiveId" clId="{5137E2A6-E254-4C2B-8039-FD0E8670394A}" dt="2024-10-15T00:26:03.556" v="15158" actId="478"/>
          <ac:spMkLst>
            <pc:docMk/>
            <pc:sldMk cId="2084237321" sldId="276"/>
            <ac:spMk id="15" creationId="{BC2B242B-C1A7-6E58-55A5-5FE6495AB71E}"/>
          </ac:spMkLst>
        </pc:spChg>
        <pc:spChg chg="del">
          <ac:chgData name="Kyle Stanford" userId="568b1630b8ec5778" providerId="LiveId" clId="{5137E2A6-E254-4C2B-8039-FD0E8670394A}" dt="2024-10-15T00:26:03.556" v="15158" actId="478"/>
          <ac:spMkLst>
            <pc:docMk/>
            <pc:sldMk cId="2084237321" sldId="276"/>
            <ac:spMk id="16" creationId="{120BC1FE-1B80-7EF9-3580-9C1C2C5C10A5}"/>
          </ac:spMkLst>
        </pc:spChg>
        <pc:spChg chg="del">
          <ac:chgData name="Kyle Stanford" userId="568b1630b8ec5778" providerId="LiveId" clId="{5137E2A6-E254-4C2B-8039-FD0E8670394A}" dt="2024-10-15T00:26:03.556" v="15158" actId="478"/>
          <ac:spMkLst>
            <pc:docMk/>
            <pc:sldMk cId="2084237321" sldId="276"/>
            <ac:spMk id="17" creationId="{DD5EDE21-E78A-B332-9742-D697913A2FE1}"/>
          </ac:spMkLst>
        </pc:spChg>
        <pc:spChg chg="mod ord">
          <ac:chgData name="Kyle Stanford" userId="568b1630b8ec5778" providerId="LiveId" clId="{5137E2A6-E254-4C2B-8039-FD0E8670394A}" dt="2024-11-01T07:01:34.065" v="18126" actId="113"/>
          <ac:spMkLst>
            <pc:docMk/>
            <pc:sldMk cId="2084237321" sldId="276"/>
            <ac:spMk id="18" creationId="{7478422D-B853-5E70-6BC6-A2DF42C582E7}"/>
          </ac:spMkLst>
        </pc:spChg>
        <pc:spChg chg="mod ord">
          <ac:chgData name="Kyle Stanford" userId="568b1630b8ec5778" providerId="LiveId" clId="{5137E2A6-E254-4C2B-8039-FD0E8670394A}" dt="2024-11-01T07:01:37.490" v="18127" actId="113"/>
          <ac:spMkLst>
            <pc:docMk/>
            <pc:sldMk cId="2084237321" sldId="276"/>
            <ac:spMk id="19" creationId="{34FA766E-DEE9-DDC1-8061-B2CDF8EA5F25}"/>
          </ac:spMkLst>
        </pc:spChg>
        <pc:spChg chg="mod ord">
          <ac:chgData name="Kyle Stanford" userId="568b1630b8ec5778" providerId="LiveId" clId="{5137E2A6-E254-4C2B-8039-FD0E8670394A}" dt="2024-11-01T07:01:40.929" v="18128" actId="113"/>
          <ac:spMkLst>
            <pc:docMk/>
            <pc:sldMk cId="2084237321" sldId="276"/>
            <ac:spMk id="20" creationId="{717EA522-DB92-2DDE-460B-C3A5D2D5FE81}"/>
          </ac:spMkLst>
        </pc:spChg>
        <pc:picChg chg="add mod">
          <ac:chgData name="Kyle Stanford" userId="568b1630b8ec5778" providerId="LiveId" clId="{5137E2A6-E254-4C2B-8039-FD0E8670394A}" dt="2024-11-01T07:06:11.589" v="18167" actId="1076"/>
          <ac:picMkLst>
            <pc:docMk/>
            <pc:sldMk cId="2084237321" sldId="276"/>
            <ac:picMk id="22" creationId="{5AA203F7-316A-291B-0A62-9F752C31DD60}"/>
          </ac:picMkLst>
        </pc:picChg>
        <pc:picChg chg="add mod">
          <ac:chgData name="Kyle Stanford" userId="568b1630b8ec5778" providerId="LiveId" clId="{5137E2A6-E254-4C2B-8039-FD0E8670394A}" dt="2024-11-01T07:06:21.690" v="18168" actId="1076"/>
          <ac:picMkLst>
            <pc:docMk/>
            <pc:sldMk cId="2084237321" sldId="276"/>
            <ac:picMk id="24" creationId="{994AEF93-A794-B16C-5C92-1DC8187E6024}"/>
          </ac:picMkLst>
        </pc:picChg>
        <pc:picChg chg="del">
          <ac:chgData name="Kyle Stanford" userId="568b1630b8ec5778" providerId="LiveId" clId="{5137E2A6-E254-4C2B-8039-FD0E8670394A}" dt="2024-10-15T00:26:03.556" v="15158" actId="478"/>
          <ac:picMkLst>
            <pc:docMk/>
            <pc:sldMk cId="2084237321" sldId="276"/>
            <ac:picMk id="26" creationId="{94296B0C-2FEC-030B-722C-BAE87BF5C319}"/>
          </ac:picMkLst>
        </pc:picChg>
        <pc:picChg chg="add mod">
          <ac:chgData name="Kyle Stanford" userId="568b1630b8ec5778" providerId="LiveId" clId="{5137E2A6-E254-4C2B-8039-FD0E8670394A}" dt="2024-11-01T07:06:50.020" v="18170" actId="1076"/>
          <ac:picMkLst>
            <pc:docMk/>
            <pc:sldMk cId="2084237321" sldId="276"/>
            <ac:picMk id="26" creationId="{A332B0CB-DE23-66CD-9C62-031F3A5EE9F6}"/>
          </ac:picMkLst>
        </pc:picChg>
        <pc:picChg chg="del">
          <ac:chgData name="Kyle Stanford" userId="568b1630b8ec5778" providerId="LiveId" clId="{5137E2A6-E254-4C2B-8039-FD0E8670394A}" dt="2024-10-15T00:26:03.556" v="15158" actId="478"/>
          <ac:picMkLst>
            <pc:docMk/>
            <pc:sldMk cId="2084237321" sldId="276"/>
            <ac:picMk id="29" creationId="{496C2925-FE2F-80F9-25DE-DCBDD6AB2188}"/>
          </ac:picMkLst>
        </pc:picChg>
        <pc:picChg chg="del">
          <ac:chgData name="Kyle Stanford" userId="568b1630b8ec5778" providerId="LiveId" clId="{5137E2A6-E254-4C2B-8039-FD0E8670394A}" dt="2024-10-15T00:26:03.556" v="15158" actId="478"/>
          <ac:picMkLst>
            <pc:docMk/>
            <pc:sldMk cId="2084237321" sldId="276"/>
            <ac:picMk id="31" creationId="{4B2C950E-A7B5-71E2-A880-D2AE5D1E4BDD}"/>
          </ac:picMkLst>
        </pc:picChg>
        <pc:picChg chg="del">
          <ac:chgData name="Kyle Stanford" userId="568b1630b8ec5778" providerId="LiveId" clId="{5137E2A6-E254-4C2B-8039-FD0E8670394A}" dt="2024-10-15T00:26:03.556" v="15158" actId="478"/>
          <ac:picMkLst>
            <pc:docMk/>
            <pc:sldMk cId="2084237321" sldId="276"/>
            <ac:picMk id="37" creationId="{1DCFA838-7B09-A5B8-718B-0E002C601E4A}"/>
          </ac:picMkLst>
        </pc:picChg>
        <pc:cxnChg chg="add mod">
          <ac:chgData name="Kyle Stanford" userId="568b1630b8ec5778" providerId="LiveId" clId="{5137E2A6-E254-4C2B-8039-FD0E8670394A}" dt="2024-11-01T06:54:05.529" v="18093" actId="554"/>
          <ac:cxnSpMkLst>
            <pc:docMk/>
            <pc:sldMk cId="2084237321" sldId="276"/>
            <ac:cxnSpMk id="15" creationId="{56ABBE48-A007-165F-6C0F-11831AEB3369}"/>
          </ac:cxnSpMkLst>
        </pc:cxnChg>
        <pc:cxnChg chg="add mod">
          <ac:chgData name="Kyle Stanford" userId="568b1630b8ec5778" providerId="LiveId" clId="{5137E2A6-E254-4C2B-8039-FD0E8670394A}" dt="2024-11-01T07:00:41.849" v="18115" actId="692"/>
          <ac:cxnSpMkLst>
            <pc:docMk/>
            <pc:sldMk cId="2084237321" sldId="276"/>
            <ac:cxnSpMk id="16" creationId="{94D2DB5C-14A0-99E7-3B86-F2E8FC53292F}"/>
          </ac:cxnSpMkLst>
        </pc:cxnChg>
        <pc:cxnChg chg="add mod">
          <ac:chgData name="Kyle Stanford" userId="568b1630b8ec5778" providerId="LiveId" clId="{5137E2A6-E254-4C2B-8039-FD0E8670394A}" dt="2024-11-01T07:00:47.015" v="18116" actId="692"/>
          <ac:cxnSpMkLst>
            <pc:docMk/>
            <pc:sldMk cId="2084237321" sldId="276"/>
            <ac:cxnSpMk id="17" creationId="{80F14518-6A6C-E1B4-F574-805587FAB46F}"/>
          </ac:cxnSpMkLst>
        </pc:cxnChg>
      </pc:sldChg>
      <pc:sldChg chg="addSp delSp modSp add mod modTransition modAnim">
        <pc:chgData name="Kyle Stanford" userId="568b1630b8ec5778" providerId="LiveId" clId="{5137E2A6-E254-4C2B-8039-FD0E8670394A}" dt="2024-11-02T21:41:01.090" v="23422"/>
        <pc:sldMkLst>
          <pc:docMk/>
          <pc:sldMk cId="1632186827" sldId="277"/>
        </pc:sldMkLst>
        <pc:spChg chg="mod">
          <ac:chgData name="Kyle Stanford" userId="568b1630b8ec5778" providerId="LiveId" clId="{5137E2A6-E254-4C2B-8039-FD0E8670394A}" dt="2024-11-02T11:03:16.798" v="22929" actId="20577"/>
          <ac:spMkLst>
            <pc:docMk/>
            <pc:sldMk cId="1632186827" sldId="277"/>
            <ac:spMk id="5" creationId="{B70F70CC-CDD6-18E2-0BC1-8F55ADFAB473}"/>
          </ac:spMkLst>
        </pc:spChg>
        <pc:spChg chg="add del mod">
          <ac:chgData name="Kyle Stanford" userId="568b1630b8ec5778" providerId="LiveId" clId="{5137E2A6-E254-4C2B-8039-FD0E8670394A}" dt="2024-11-02T00:42:09.362" v="18200" actId="478"/>
          <ac:spMkLst>
            <pc:docMk/>
            <pc:sldMk cId="1632186827" sldId="277"/>
            <ac:spMk id="6" creationId="{C7FF3500-DFF5-5E85-010F-D3CCB0088085}"/>
          </ac:spMkLst>
        </pc:spChg>
        <pc:spChg chg="add mod">
          <ac:chgData name="Kyle Stanford" userId="568b1630b8ec5778" providerId="LiveId" clId="{5137E2A6-E254-4C2B-8039-FD0E8670394A}" dt="2024-11-02T00:49:03.125" v="18333" actId="1076"/>
          <ac:spMkLst>
            <pc:docMk/>
            <pc:sldMk cId="1632186827" sldId="277"/>
            <ac:spMk id="7" creationId="{DF4D6318-24EE-4FA5-213C-2338EA549EB0}"/>
          </ac:spMkLst>
        </pc:spChg>
        <pc:spChg chg="add mod">
          <ac:chgData name="Kyle Stanford" userId="568b1630b8ec5778" providerId="LiveId" clId="{5137E2A6-E254-4C2B-8039-FD0E8670394A}" dt="2024-11-02T00:50:32.137" v="18371" actId="1076"/>
          <ac:spMkLst>
            <pc:docMk/>
            <pc:sldMk cId="1632186827" sldId="277"/>
            <ac:spMk id="8" creationId="{F68E3784-39CA-38FB-19F3-60D944BB2B3E}"/>
          </ac:spMkLst>
        </pc:spChg>
        <pc:spChg chg="add mod">
          <ac:chgData name="Kyle Stanford" userId="568b1630b8ec5778" providerId="LiveId" clId="{5137E2A6-E254-4C2B-8039-FD0E8670394A}" dt="2024-11-02T00:50:12.925" v="18369" actId="1076"/>
          <ac:spMkLst>
            <pc:docMk/>
            <pc:sldMk cId="1632186827" sldId="277"/>
            <ac:spMk id="9" creationId="{34815FEF-1ACC-9C51-53E9-024EDB291E99}"/>
          </ac:spMkLst>
        </pc:spChg>
        <pc:spChg chg="add mod ord">
          <ac:chgData name="Kyle Stanford" userId="568b1630b8ec5778" providerId="LiveId" clId="{5137E2A6-E254-4C2B-8039-FD0E8670394A}" dt="2024-11-02T00:48:01.880" v="18288" actId="1036"/>
          <ac:spMkLst>
            <pc:docMk/>
            <pc:sldMk cId="1632186827" sldId="277"/>
            <ac:spMk id="10" creationId="{CB455C11-C655-B7AD-0FFF-CC3A5E791EE2}"/>
          </ac:spMkLst>
        </pc:spChg>
        <pc:spChg chg="add mod ord">
          <ac:chgData name="Kyle Stanford" userId="568b1630b8ec5778" providerId="LiveId" clId="{5137E2A6-E254-4C2B-8039-FD0E8670394A}" dt="2024-11-02T00:50:20.889" v="18370" actId="1076"/>
          <ac:spMkLst>
            <pc:docMk/>
            <pc:sldMk cId="1632186827" sldId="277"/>
            <ac:spMk id="11" creationId="{2148476A-6B1F-9E80-6E7D-36901201D63D}"/>
          </ac:spMkLst>
        </pc:spChg>
        <pc:spChg chg="mod">
          <ac:chgData name="Kyle Stanford" userId="568b1630b8ec5778" providerId="LiveId" clId="{5137E2A6-E254-4C2B-8039-FD0E8670394A}" dt="2024-11-02T01:08:56.234" v="19210" actId="20577"/>
          <ac:spMkLst>
            <pc:docMk/>
            <pc:sldMk cId="1632186827" sldId="277"/>
            <ac:spMk id="12" creationId="{57CD4126-E4AD-C6B7-60CD-01991811A4EC}"/>
          </ac:spMkLst>
        </pc:spChg>
        <pc:spChg chg="del mod">
          <ac:chgData name="Kyle Stanford" userId="568b1630b8ec5778" providerId="LiveId" clId="{5137E2A6-E254-4C2B-8039-FD0E8670394A}" dt="2024-11-02T01:00:53.403" v="18800" actId="478"/>
          <ac:spMkLst>
            <pc:docMk/>
            <pc:sldMk cId="1632186827" sldId="277"/>
            <ac:spMk id="13" creationId="{9233A800-B6ED-53DE-239B-09A2DEB0F43D}"/>
          </ac:spMkLst>
        </pc:spChg>
        <pc:spChg chg="del mod">
          <ac:chgData name="Kyle Stanford" userId="568b1630b8ec5778" providerId="LiveId" clId="{5137E2A6-E254-4C2B-8039-FD0E8670394A}" dt="2024-11-02T01:08:00.617" v="19202" actId="478"/>
          <ac:spMkLst>
            <pc:docMk/>
            <pc:sldMk cId="1632186827" sldId="277"/>
            <ac:spMk id="14" creationId="{6A78DB6F-0A27-95BF-5592-B953EF1A9B1C}"/>
          </ac:spMkLst>
        </pc:spChg>
        <pc:spChg chg="add mod ord">
          <ac:chgData name="Kyle Stanford" userId="568b1630b8ec5778" providerId="LiveId" clId="{5137E2A6-E254-4C2B-8039-FD0E8670394A}" dt="2024-11-02T00:50:12.925" v="18369" actId="1076"/>
          <ac:spMkLst>
            <pc:docMk/>
            <pc:sldMk cId="1632186827" sldId="277"/>
            <ac:spMk id="15" creationId="{752A2C77-529C-4186-8EA5-5FCE5FEECAF5}"/>
          </ac:spMkLst>
        </pc:spChg>
        <pc:spChg chg="add mod">
          <ac:chgData name="Kyle Stanford" userId="568b1630b8ec5778" providerId="LiveId" clId="{5137E2A6-E254-4C2B-8039-FD0E8670394A}" dt="2024-11-02T01:41:19.046" v="20458" actId="207"/>
          <ac:spMkLst>
            <pc:docMk/>
            <pc:sldMk cId="1632186827" sldId="277"/>
            <ac:spMk id="16" creationId="{10C96107-36B9-E03B-C777-32FD9A9F9929}"/>
          </ac:spMkLst>
        </pc:spChg>
        <pc:spChg chg="add mod">
          <ac:chgData name="Kyle Stanford" userId="568b1630b8ec5778" providerId="LiveId" clId="{5137E2A6-E254-4C2B-8039-FD0E8670394A}" dt="2024-11-02T01:41:07.951" v="20457" actId="207"/>
          <ac:spMkLst>
            <pc:docMk/>
            <pc:sldMk cId="1632186827" sldId="277"/>
            <ac:spMk id="17" creationId="{B59E3462-F074-AB6D-A412-83F0811DEA1A}"/>
          </ac:spMkLst>
        </pc:spChg>
        <pc:spChg chg="del mod">
          <ac:chgData name="Kyle Stanford" userId="568b1630b8ec5778" providerId="LiveId" clId="{5137E2A6-E254-4C2B-8039-FD0E8670394A}" dt="2024-11-02T00:43:30.874" v="18212" actId="478"/>
          <ac:spMkLst>
            <pc:docMk/>
            <pc:sldMk cId="1632186827" sldId="277"/>
            <ac:spMk id="18" creationId="{7478422D-B853-5E70-6BC6-A2DF42C582E7}"/>
          </ac:spMkLst>
        </pc:spChg>
        <pc:spChg chg="del mod">
          <ac:chgData name="Kyle Stanford" userId="568b1630b8ec5778" providerId="LiveId" clId="{5137E2A6-E254-4C2B-8039-FD0E8670394A}" dt="2024-11-02T00:43:30.874" v="18212" actId="478"/>
          <ac:spMkLst>
            <pc:docMk/>
            <pc:sldMk cId="1632186827" sldId="277"/>
            <ac:spMk id="19" creationId="{34FA766E-DEE9-DDC1-8061-B2CDF8EA5F25}"/>
          </ac:spMkLst>
        </pc:spChg>
        <pc:spChg chg="del mod">
          <ac:chgData name="Kyle Stanford" userId="568b1630b8ec5778" providerId="LiveId" clId="{5137E2A6-E254-4C2B-8039-FD0E8670394A}" dt="2024-11-02T00:43:30.874" v="18212" actId="478"/>
          <ac:spMkLst>
            <pc:docMk/>
            <pc:sldMk cId="1632186827" sldId="277"/>
            <ac:spMk id="20" creationId="{717EA522-DB92-2DDE-460B-C3A5D2D5FE81}"/>
          </ac:spMkLst>
        </pc:spChg>
        <pc:spChg chg="add mod">
          <ac:chgData name="Kyle Stanford" userId="568b1630b8ec5778" providerId="LiveId" clId="{5137E2A6-E254-4C2B-8039-FD0E8670394A}" dt="2024-11-02T01:28:51.426" v="19944" actId="20577"/>
          <ac:spMkLst>
            <pc:docMk/>
            <pc:sldMk cId="1632186827" sldId="277"/>
            <ac:spMk id="21" creationId="{E2032D80-0F67-BF06-67CA-9ACA20EA7DEB}"/>
          </ac:spMkLst>
        </pc:spChg>
        <pc:spChg chg="add mod">
          <ac:chgData name="Kyle Stanford" userId="568b1630b8ec5778" providerId="LiveId" clId="{5137E2A6-E254-4C2B-8039-FD0E8670394A}" dt="2024-11-02T01:34:54.398" v="20305" actId="20577"/>
          <ac:spMkLst>
            <pc:docMk/>
            <pc:sldMk cId="1632186827" sldId="277"/>
            <ac:spMk id="24" creationId="{12B61711-56AE-05D7-9DF5-C5384C9794BC}"/>
          </ac:spMkLst>
        </pc:spChg>
        <pc:spChg chg="add mod">
          <ac:chgData name="Kyle Stanford" userId="568b1630b8ec5778" providerId="LiveId" clId="{5137E2A6-E254-4C2B-8039-FD0E8670394A}" dt="2024-11-02T01:44:21.644" v="20984" actId="20577"/>
          <ac:spMkLst>
            <pc:docMk/>
            <pc:sldMk cId="1632186827" sldId="277"/>
            <ac:spMk id="25" creationId="{6CA4A7FA-7D95-AF02-D216-78690D52BB54}"/>
          </ac:spMkLst>
        </pc:spChg>
        <pc:picChg chg="add mod">
          <ac:chgData name="Kyle Stanford" userId="568b1630b8ec5778" providerId="LiveId" clId="{5137E2A6-E254-4C2B-8039-FD0E8670394A}" dt="2024-11-02T00:48:01.880" v="18288" actId="1036"/>
          <ac:picMkLst>
            <pc:docMk/>
            <pc:sldMk cId="1632186827" sldId="277"/>
            <ac:picMk id="2" creationId="{15323B9E-45A3-1E00-1C4F-68B7C505D217}"/>
          </ac:picMkLst>
        </pc:picChg>
        <pc:picChg chg="add mod">
          <ac:chgData name="Kyle Stanford" userId="568b1630b8ec5778" providerId="LiveId" clId="{5137E2A6-E254-4C2B-8039-FD0E8670394A}" dt="2024-11-02T00:50:32.137" v="18371" actId="1076"/>
          <ac:picMkLst>
            <pc:docMk/>
            <pc:sldMk cId="1632186827" sldId="277"/>
            <ac:picMk id="3" creationId="{DBDA5B9F-DB63-7567-A855-0335B4014DFD}"/>
          </ac:picMkLst>
        </pc:picChg>
        <pc:picChg chg="add mod">
          <ac:chgData name="Kyle Stanford" userId="568b1630b8ec5778" providerId="LiveId" clId="{5137E2A6-E254-4C2B-8039-FD0E8670394A}" dt="2024-11-02T00:50:12.925" v="18369" actId="1076"/>
          <ac:picMkLst>
            <pc:docMk/>
            <pc:sldMk cId="1632186827" sldId="277"/>
            <ac:picMk id="4" creationId="{4072CCBE-C8A6-842E-9D9E-451C3215D295}"/>
          </ac:picMkLst>
        </pc:picChg>
        <pc:picChg chg="add del mod">
          <ac:chgData name="Kyle Stanford" userId="568b1630b8ec5778" providerId="LiveId" clId="{5137E2A6-E254-4C2B-8039-FD0E8670394A}" dt="2024-11-02T01:17:40.152" v="19507" actId="478"/>
          <ac:picMkLst>
            <pc:docMk/>
            <pc:sldMk cId="1632186827" sldId="277"/>
            <ac:picMk id="23" creationId="{BE5EEDDF-3751-F1FA-DF91-6563248AFEB7}"/>
          </ac:picMkLst>
        </pc:picChg>
      </pc:sldChg>
      <pc:sldChg chg="modSp add del mod">
        <pc:chgData name="Kyle Stanford" userId="568b1630b8ec5778" providerId="LiveId" clId="{5137E2A6-E254-4C2B-8039-FD0E8670394A}" dt="2024-11-02T01:45:20.532" v="20986" actId="47"/>
        <pc:sldMkLst>
          <pc:docMk/>
          <pc:sldMk cId="2592639201" sldId="278"/>
        </pc:sldMkLst>
        <pc:spChg chg="mod">
          <ac:chgData name="Kyle Stanford" userId="568b1630b8ec5778" providerId="LiveId" clId="{5137E2A6-E254-4C2B-8039-FD0E8670394A}" dt="2024-10-15T01:16:50.741" v="17133" actId="20577"/>
          <ac:spMkLst>
            <pc:docMk/>
            <pc:sldMk cId="2592639201" sldId="278"/>
            <ac:spMk id="5" creationId="{B70F70CC-CDD6-18E2-0BC1-8F55ADFAB473}"/>
          </ac:spMkLst>
        </pc:spChg>
      </pc:sldChg>
      <pc:sldChg chg="addSp delSp modSp add mod modTransition">
        <pc:chgData name="Kyle Stanford" userId="568b1630b8ec5778" providerId="LiveId" clId="{5137E2A6-E254-4C2B-8039-FD0E8670394A}" dt="2024-11-02T21:53:22.757" v="23430"/>
        <pc:sldMkLst>
          <pc:docMk/>
          <pc:sldMk cId="2398440891" sldId="279"/>
        </pc:sldMkLst>
        <pc:spChg chg="mod">
          <ac:chgData name="Kyle Stanford" userId="568b1630b8ec5778" providerId="LiveId" clId="{5137E2A6-E254-4C2B-8039-FD0E8670394A}" dt="2024-11-02T02:06:24.133" v="22331" actId="1076"/>
          <ac:spMkLst>
            <pc:docMk/>
            <pc:sldMk cId="2398440891" sldId="279"/>
            <ac:spMk id="5" creationId="{B70F70CC-CDD6-18E2-0BC1-8F55ADFAB473}"/>
          </ac:spMkLst>
        </pc:spChg>
        <pc:spChg chg="add mod">
          <ac:chgData name="Kyle Stanford" userId="568b1630b8ec5778" providerId="LiveId" clId="{5137E2A6-E254-4C2B-8039-FD0E8670394A}" dt="2024-11-02T02:07:06.405" v="22340" actId="20577"/>
          <ac:spMkLst>
            <pc:docMk/>
            <pc:sldMk cId="2398440891" sldId="279"/>
            <ac:spMk id="9" creationId="{8A8A4F70-DCDA-BDD9-48A2-C97441889DAA}"/>
          </ac:spMkLst>
        </pc:spChg>
        <pc:spChg chg="del">
          <ac:chgData name="Kyle Stanford" userId="568b1630b8ec5778" providerId="LiveId" clId="{5137E2A6-E254-4C2B-8039-FD0E8670394A}" dt="2024-11-02T02:00:45.735" v="22241" actId="478"/>
          <ac:spMkLst>
            <pc:docMk/>
            <pc:sldMk cId="2398440891" sldId="279"/>
            <ac:spMk id="12" creationId="{57CD4126-E4AD-C6B7-60CD-01991811A4EC}"/>
          </ac:spMkLst>
        </pc:spChg>
        <pc:spChg chg="del">
          <ac:chgData name="Kyle Stanford" userId="568b1630b8ec5778" providerId="LiveId" clId="{5137E2A6-E254-4C2B-8039-FD0E8670394A}" dt="2024-11-02T02:00:45.735" v="22241" actId="478"/>
          <ac:spMkLst>
            <pc:docMk/>
            <pc:sldMk cId="2398440891" sldId="279"/>
            <ac:spMk id="13" creationId="{9233A800-B6ED-53DE-239B-09A2DEB0F43D}"/>
          </ac:spMkLst>
        </pc:spChg>
        <pc:spChg chg="del">
          <ac:chgData name="Kyle Stanford" userId="568b1630b8ec5778" providerId="LiveId" clId="{5137E2A6-E254-4C2B-8039-FD0E8670394A}" dt="2024-11-02T02:00:45.735" v="22241" actId="478"/>
          <ac:spMkLst>
            <pc:docMk/>
            <pc:sldMk cId="2398440891" sldId="279"/>
            <ac:spMk id="14" creationId="{6A78DB6F-0A27-95BF-5592-B953EF1A9B1C}"/>
          </ac:spMkLst>
        </pc:spChg>
        <pc:spChg chg="del">
          <ac:chgData name="Kyle Stanford" userId="568b1630b8ec5778" providerId="LiveId" clId="{5137E2A6-E254-4C2B-8039-FD0E8670394A}" dt="2024-11-02T02:00:50.177" v="22242" actId="478"/>
          <ac:spMkLst>
            <pc:docMk/>
            <pc:sldMk cId="2398440891" sldId="279"/>
            <ac:spMk id="18" creationId="{7478422D-B853-5E70-6BC6-A2DF42C582E7}"/>
          </ac:spMkLst>
        </pc:spChg>
        <pc:spChg chg="del">
          <ac:chgData name="Kyle Stanford" userId="568b1630b8ec5778" providerId="LiveId" clId="{5137E2A6-E254-4C2B-8039-FD0E8670394A}" dt="2024-11-02T02:00:50.177" v="22242" actId="478"/>
          <ac:spMkLst>
            <pc:docMk/>
            <pc:sldMk cId="2398440891" sldId="279"/>
            <ac:spMk id="19" creationId="{34FA766E-DEE9-DDC1-8061-B2CDF8EA5F25}"/>
          </ac:spMkLst>
        </pc:spChg>
        <pc:spChg chg="del">
          <ac:chgData name="Kyle Stanford" userId="568b1630b8ec5778" providerId="LiveId" clId="{5137E2A6-E254-4C2B-8039-FD0E8670394A}" dt="2024-11-02T02:00:50.177" v="22242" actId="478"/>
          <ac:spMkLst>
            <pc:docMk/>
            <pc:sldMk cId="2398440891" sldId="279"/>
            <ac:spMk id="20" creationId="{717EA522-DB92-2DDE-460B-C3A5D2D5FE81}"/>
          </ac:spMkLst>
        </pc:spChg>
        <pc:picChg chg="add mod ord">
          <ac:chgData name="Kyle Stanford" userId="568b1630b8ec5778" providerId="LiveId" clId="{5137E2A6-E254-4C2B-8039-FD0E8670394A}" dt="2024-11-02T02:06:24.133" v="22331" actId="1076"/>
          <ac:picMkLst>
            <pc:docMk/>
            <pc:sldMk cId="2398440891" sldId="279"/>
            <ac:picMk id="3" creationId="{E5F54BF5-289E-1F6E-7F3D-C956D61DAE26}"/>
          </ac:picMkLst>
        </pc:picChg>
        <pc:picChg chg="add del mod">
          <ac:chgData name="Kyle Stanford" userId="568b1630b8ec5778" providerId="LiveId" clId="{5137E2A6-E254-4C2B-8039-FD0E8670394A}" dt="2024-11-02T02:03:55.735" v="22258" actId="478"/>
          <ac:picMkLst>
            <pc:docMk/>
            <pc:sldMk cId="2398440891" sldId="279"/>
            <ac:picMk id="4" creationId="{01FAE9E8-3FD3-74B8-7227-DAB41F57E240}"/>
          </ac:picMkLst>
        </pc:picChg>
        <pc:picChg chg="add mod">
          <ac:chgData name="Kyle Stanford" userId="568b1630b8ec5778" providerId="LiveId" clId="{5137E2A6-E254-4C2B-8039-FD0E8670394A}" dt="2024-11-02T02:06:41.808" v="22334" actId="1076"/>
          <ac:picMkLst>
            <pc:docMk/>
            <pc:sldMk cId="2398440891" sldId="279"/>
            <ac:picMk id="6" creationId="{26FC2D8E-6883-C60D-6699-F07E3F9DBF5B}"/>
          </ac:picMkLst>
        </pc:picChg>
        <pc:picChg chg="add mod">
          <ac:chgData name="Kyle Stanford" userId="568b1630b8ec5778" providerId="LiveId" clId="{5137E2A6-E254-4C2B-8039-FD0E8670394A}" dt="2024-11-02T02:07:18.358" v="22343" actId="1076"/>
          <ac:picMkLst>
            <pc:docMk/>
            <pc:sldMk cId="2398440891" sldId="279"/>
            <ac:picMk id="7" creationId="{D2F1D054-DB9A-8298-42AF-E40B5F86F680}"/>
          </ac:picMkLst>
        </pc:picChg>
        <pc:picChg chg="add mod">
          <ac:chgData name="Kyle Stanford" userId="568b1630b8ec5778" providerId="LiveId" clId="{5137E2A6-E254-4C2B-8039-FD0E8670394A}" dt="2024-11-02T02:08:52.652" v="22345"/>
          <ac:picMkLst>
            <pc:docMk/>
            <pc:sldMk cId="2398440891" sldId="279"/>
            <ac:picMk id="8" creationId="{F6686043-B4F9-BC7D-367B-26E984339A7F}"/>
          </ac:picMkLst>
        </pc:picChg>
      </pc:sldChg>
      <pc:sldChg chg="addSp delSp modSp add mod modTransition modAnim modNotesTx">
        <pc:chgData name="Kyle Stanford" userId="568b1630b8ec5778" providerId="LiveId" clId="{5137E2A6-E254-4C2B-8039-FD0E8670394A}" dt="2024-11-02T21:53:05.646" v="23426"/>
        <pc:sldMkLst>
          <pc:docMk/>
          <pc:sldMk cId="3318993380" sldId="280"/>
        </pc:sldMkLst>
        <pc:spChg chg="mod">
          <ac:chgData name="Kyle Stanford" userId="568b1630b8ec5778" providerId="LiveId" clId="{5137E2A6-E254-4C2B-8039-FD0E8670394A}" dt="2024-11-02T01:45:27.704" v="21007" actId="20577"/>
          <ac:spMkLst>
            <pc:docMk/>
            <pc:sldMk cId="3318993380" sldId="280"/>
            <ac:spMk id="5" creationId="{B86B28C8-282A-4427-2ED8-D38D11749A96}"/>
          </ac:spMkLst>
        </pc:spChg>
        <pc:spChg chg="add mod">
          <ac:chgData name="Kyle Stanford" userId="568b1630b8ec5778" providerId="LiveId" clId="{5137E2A6-E254-4C2B-8039-FD0E8670394A}" dt="2024-11-02T01:58:48.812" v="22235" actId="12"/>
          <ac:spMkLst>
            <pc:docMk/>
            <pc:sldMk cId="3318993380" sldId="280"/>
            <ac:spMk id="6" creationId="{7644AD9C-5891-2E3C-B758-DD29B1237916}"/>
          </ac:spMkLst>
        </pc:spChg>
        <pc:spChg chg="mod">
          <ac:chgData name="Kyle Stanford" userId="568b1630b8ec5778" providerId="LiveId" clId="{5137E2A6-E254-4C2B-8039-FD0E8670394A}" dt="2024-11-02T01:58:55.778" v="22236" actId="12"/>
          <ac:spMkLst>
            <pc:docMk/>
            <pc:sldMk cId="3318993380" sldId="280"/>
            <ac:spMk id="12" creationId="{6B276D39-DEEA-BC5D-627B-9E87FD0279A6}"/>
          </ac:spMkLst>
        </pc:spChg>
        <pc:spChg chg="add mod">
          <ac:chgData name="Kyle Stanford" userId="568b1630b8ec5778" providerId="LiveId" clId="{5137E2A6-E254-4C2B-8039-FD0E8670394A}" dt="2024-11-02T01:59:01.938" v="22237" actId="12"/>
          <ac:spMkLst>
            <pc:docMk/>
            <pc:sldMk cId="3318993380" sldId="280"/>
            <ac:spMk id="13" creationId="{9DA889A7-5039-3864-AED2-3AE697E66E96}"/>
          </ac:spMkLst>
        </pc:spChg>
        <pc:spChg chg="del">
          <ac:chgData name="Kyle Stanford" userId="568b1630b8ec5778" providerId="LiveId" clId="{5137E2A6-E254-4C2B-8039-FD0E8670394A}" dt="2024-11-02T01:48:24.121" v="21296" actId="478"/>
          <ac:spMkLst>
            <pc:docMk/>
            <pc:sldMk cId="3318993380" sldId="280"/>
            <ac:spMk id="16" creationId="{3CA27290-5AD1-6A71-E392-1EDAD901E655}"/>
          </ac:spMkLst>
        </pc:spChg>
        <pc:spChg chg="del">
          <ac:chgData name="Kyle Stanford" userId="568b1630b8ec5778" providerId="LiveId" clId="{5137E2A6-E254-4C2B-8039-FD0E8670394A}" dt="2024-11-02T01:48:24.121" v="21296" actId="478"/>
          <ac:spMkLst>
            <pc:docMk/>
            <pc:sldMk cId="3318993380" sldId="280"/>
            <ac:spMk id="17" creationId="{394A7704-ADEE-6450-0F41-DAC3DAC25180}"/>
          </ac:spMkLst>
        </pc:spChg>
        <pc:spChg chg="del">
          <ac:chgData name="Kyle Stanford" userId="568b1630b8ec5778" providerId="LiveId" clId="{5137E2A6-E254-4C2B-8039-FD0E8670394A}" dt="2024-11-02T01:45:34.103" v="21009" actId="478"/>
          <ac:spMkLst>
            <pc:docMk/>
            <pc:sldMk cId="3318993380" sldId="280"/>
            <ac:spMk id="21" creationId="{E08694F9-306E-08A0-C391-E24A1B2C11EC}"/>
          </ac:spMkLst>
        </pc:spChg>
        <pc:spChg chg="del">
          <ac:chgData name="Kyle Stanford" userId="568b1630b8ec5778" providerId="LiveId" clId="{5137E2A6-E254-4C2B-8039-FD0E8670394A}" dt="2024-11-02T01:45:34.103" v="21009" actId="478"/>
          <ac:spMkLst>
            <pc:docMk/>
            <pc:sldMk cId="3318993380" sldId="280"/>
            <ac:spMk id="24" creationId="{AFF7EECF-196B-66B1-061C-8C784BAF53C2}"/>
          </ac:spMkLst>
        </pc:spChg>
        <pc:spChg chg="del">
          <ac:chgData name="Kyle Stanford" userId="568b1630b8ec5778" providerId="LiveId" clId="{5137E2A6-E254-4C2B-8039-FD0E8670394A}" dt="2024-11-02T01:45:31.748" v="21008" actId="478"/>
          <ac:spMkLst>
            <pc:docMk/>
            <pc:sldMk cId="3318993380" sldId="280"/>
            <ac:spMk id="25" creationId="{BD0B267D-EE3B-023C-EFD8-306791FDDD42}"/>
          </ac:spMkLst>
        </pc:spChg>
      </pc:sldChg>
      <pc:sldChg chg="new del">
        <pc:chgData name="Kyle Stanford" userId="568b1630b8ec5778" providerId="LiveId" clId="{5137E2A6-E254-4C2B-8039-FD0E8670394A}" dt="2024-11-03T23:53:18.930" v="23710" actId="47"/>
        <pc:sldMkLst>
          <pc:docMk/>
          <pc:sldMk cId="3188886149"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606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Acknowledge these are the 3 main machine learning / deep learning models featured in the upcoming proposals AND that other models like GANS and hierarchical clustering is being considered as supplementary or alternative models to achieve ClimateWins objectives.</a:t>
            </a:r>
          </a:p>
          <a:p>
            <a:endParaRPr lang="en-AU" dirty="0"/>
          </a:p>
        </p:txBody>
      </p:sp>
    </p:spTree>
    <p:extLst>
      <p:ext uri="{BB962C8B-B14F-4D97-AF65-F5344CB8AC3E}">
        <p14:creationId xmlns:p14="http://schemas.microsoft.com/office/powerpoint/2010/main" val="193672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lnSpc>
                <a:spcPct val="150000"/>
              </a:lnSpc>
              <a:buNone/>
            </a:pPr>
            <a:endParaRPr lang="en-AU" dirty="0">
              <a:solidFill>
                <a:schemeClr val="bg2"/>
              </a:solidFill>
              <a:latin typeface="+mn-lt"/>
            </a:endParaRPr>
          </a:p>
          <a:p>
            <a:endParaRPr lang="en-AU" dirty="0"/>
          </a:p>
        </p:txBody>
      </p:sp>
    </p:spTree>
    <p:extLst>
      <p:ext uri="{BB962C8B-B14F-4D97-AF65-F5344CB8AC3E}">
        <p14:creationId xmlns:p14="http://schemas.microsoft.com/office/powerpoint/2010/main" val="3409251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71397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17597-E280-4DA5-2B58-1BAA70044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A1356D-A3BC-07D7-AF16-B8AD405FF75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C1E11CC-6A5B-4E4B-EBD8-35695381126E}"/>
              </a:ext>
            </a:extLst>
          </p:cNvPr>
          <p:cNvSpPr>
            <a:spLocks noGrp="1"/>
          </p:cNvSpPr>
          <p:nvPr>
            <p:ph type="body" idx="1"/>
          </p:nvPr>
        </p:nvSpPr>
        <p:spPr/>
        <p:txBody>
          <a:bodyPr/>
          <a:lstStyle/>
          <a:p>
            <a:r>
              <a:rPr lang="en-AU" dirty="0"/>
              <a:t>Emphasise the 3 scenarios essentially follow on from one another and shouldn’t be viewed as separable projects. The implementation of scenario 2 and 3 are likely to be affected by the results of the preceding scenarios.</a:t>
            </a:r>
          </a:p>
        </p:txBody>
      </p:sp>
    </p:spTree>
    <p:extLst>
      <p:ext uri="{BB962C8B-B14F-4D97-AF65-F5344CB8AC3E}">
        <p14:creationId xmlns:p14="http://schemas.microsoft.com/office/powerpoint/2010/main" val="585377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28047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hyperlink" Target="mailto:k.stanford1612@gmail.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www.linkedin.com/in/kyle-stanford-4b3158193" TargetMode="External"/><Relationship Id="rId10" Type="http://schemas.openxmlformats.org/officeDocument/2006/relationships/image" Target="../media/image39.png"/><Relationship Id="rId4" Type="http://schemas.openxmlformats.org/officeDocument/2006/relationships/image" Target="../media/image36.svg"/><Relationship Id="rId9" Type="http://schemas.openxmlformats.org/officeDocument/2006/relationships/hyperlink" Target="https://github.com/Kyle-Stanford1612/Python-ClimateWins-Projec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pic>
        <p:nvPicPr>
          <p:cNvPr id="1026" name="Picture 2" descr="Photorealistic style clouds and storm">
            <a:extLst>
              <a:ext uri="{FF2B5EF4-FFF2-40B4-BE49-F238E27FC236}">
                <a16:creationId xmlns:a16="http://schemas.microsoft.com/office/drawing/2014/main" id="{C1909ADC-0B4E-7FCE-CCB0-AAD610FF994E}"/>
              </a:ext>
            </a:extLst>
          </p:cNvPr>
          <p:cNvPicPr>
            <a:picLocks noChangeAspect="1" noChangeArrowheads="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1" y="-837"/>
            <a:ext cx="9553576" cy="68588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D3DF56-73B3-AF98-CF85-6966F55AFBA4}"/>
              </a:ext>
            </a:extLst>
          </p:cNvPr>
          <p:cNvSpPr/>
          <p:nvPr/>
        </p:nvSpPr>
        <p:spPr>
          <a:xfrm>
            <a:off x="0" y="9714"/>
            <a:ext cx="9573065"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reeform: Shape 14">
            <a:extLst>
              <a:ext uri="{FF2B5EF4-FFF2-40B4-BE49-F238E27FC236}">
                <a16:creationId xmlns:a16="http://schemas.microsoft.com/office/drawing/2014/main" id="{AB9BFA42-842A-9742-706A-99832DAE29A4}"/>
              </a:ext>
            </a:extLst>
          </p:cNvPr>
          <p:cNvSpPr/>
          <p:nvPr/>
        </p:nvSpPr>
        <p:spPr>
          <a:xfrm rot="18914591">
            <a:off x="5205368" y="4667250"/>
            <a:ext cx="5675705" cy="931158"/>
          </a:xfrm>
          <a:custGeom>
            <a:avLst/>
            <a:gdLst>
              <a:gd name="connsiteX0" fmla="*/ 5675705 w 5675705"/>
              <a:gd name="connsiteY0" fmla="*/ 0 h 931158"/>
              <a:gd name="connsiteX1" fmla="*/ 5675705 w 5675705"/>
              <a:gd name="connsiteY1" fmla="*/ 931158 h 931158"/>
              <a:gd name="connsiteX2" fmla="*/ 857220 w 5675705"/>
              <a:gd name="connsiteY2" fmla="*/ 931158 h 931158"/>
              <a:gd name="connsiteX3" fmla="*/ 0 w 5675705"/>
              <a:gd name="connsiteY3" fmla="*/ 81184 h 931158"/>
              <a:gd name="connsiteX4" fmla="*/ 0 w 5675705"/>
              <a:gd name="connsiteY4" fmla="*/ 0 h 93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5705" h="931158">
                <a:moveTo>
                  <a:pt x="5675705" y="0"/>
                </a:moveTo>
                <a:lnTo>
                  <a:pt x="5675705" y="931158"/>
                </a:lnTo>
                <a:lnTo>
                  <a:pt x="857220" y="931158"/>
                </a:lnTo>
                <a:lnTo>
                  <a:pt x="0" y="81184"/>
                </a:lnTo>
                <a:lnTo>
                  <a:pt x="0" y="0"/>
                </a:lnTo>
                <a:close/>
              </a:path>
            </a:pathLst>
          </a:custGeom>
          <a:gradFill flip="none" rotWithShape="1">
            <a:gsLst>
              <a:gs pos="0">
                <a:srgbClr val="0B0E15"/>
              </a:gs>
              <a:gs pos="100000">
                <a:srgbClr val="292A2F"/>
              </a:gs>
            </a:gsLst>
            <a:lin ang="2700000" scaled="1"/>
            <a:tileRect/>
          </a:gradFill>
          <a:ln>
            <a:noFill/>
          </a:ln>
          <a:effectLst>
            <a:outerShdw blurRad="317500" dist="38100" dir="10800000" sx="105000" sy="105000" algn="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26" name="Freeform: Shape 25">
            <a:extLst>
              <a:ext uri="{FF2B5EF4-FFF2-40B4-BE49-F238E27FC236}">
                <a16:creationId xmlns:a16="http://schemas.microsoft.com/office/drawing/2014/main" id="{E7816523-663E-1474-DD53-AEBD20BDA6BF}"/>
              </a:ext>
            </a:extLst>
          </p:cNvPr>
          <p:cNvSpPr/>
          <p:nvPr/>
        </p:nvSpPr>
        <p:spPr>
          <a:xfrm rot="2700000">
            <a:off x="6282585" y="317647"/>
            <a:ext cx="5600460" cy="1951801"/>
          </a:xfrm>
          <a:custGeom>
            <a:avLst/>
            <a:gdLst>
              <a:gd name="connsiteX0" fmla="*/ 0 w 5600460"/>
              <a:gd name="connsiteY0" fmla="*/ 1948141 h 1951801"/>
              <a:gd name="connsiteX1" fmla="*/ 1948141 w 5600460"/>
              <a:gd name="connsiteY1" fmla="*/ 0 h 1951801"/>
              <a:gd name="connsiteX2" fmla="*/ 5600460 w 5600460"/>
              <a:gd name="connsiteY2" fmla="*/ 0 h 1951801"/>
              <a:gd name="connsiteX3" fmla="*/ 5600460 w 5600460"/>
              <a:gd name="connsiteY3" fmla="*/ 1951801 h 1951801"/>
              <a:gd name="connsiteX4" fmla="*/ 0 w 5600460"/>
              <a:gd name="connsiteY4" fmla="*/ 1951801 h 1951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0460" h="1951801">
                <a:moveTo>
                  <a:pt x="0" y="1948141"/>
                </a:moveTo>
                <a:lnTo>
                  <a:pt x="1948141" y="0"/>
                </a:lnTo>
                <a:lnTo>
                  <a:pt x="5600460" y="0"/>
                </a:lnTo>
                <a:lnTo>
                  <a:pt x="5600460" y="1951801"/>
                </a:lnTo>
                <a:lnTo>
                  <a:pt x="0" y="1951801"/>
                </a:lnTo>
                <a:close/>
              </a:path>
            </a:pathLst>
          </a:custGeom>
          <a:gradFill flip="none" rotWithShape="1">
            <a:gsLst>
              <a:gs pos="0">
                <a:srgbClr val="0B0E15"/>
              </a:gs>
              <a:gs pos="100000">
                <a:srgbClr val="292A2F"/>
              </a:gs>
            </a:gsLst>
            <a:lin ang="18900000" scaled="1"/>
            <a:tileRect/>
          </a:gradFill>
          <a:ln>
            <a:noFill/>
          </a:ln>
          <a:effectLst>
            <a:outerShdw blurRad="317500" dist="38100" dir="8100000" sx="105000" sy="105000" algn="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31" name="Freeform: Shape 30">
            <a:extLst>
              <a:ext uri="{FF2B5EF4-FFF2-40B4-BE49-F238E27FC236}">
                <a16:creationId xmlns:a16="http://schemas.microsoft.com/office/drawing/2014/main" id="{BCB4F06F-4C77-FA7F-D11C-9B066201F515}"/>
              </a:ext>
            </a:extLst>
          </p:cNvPr>
          <p:cNvSpPr/>
          <p:nvPr/>
        </p:nvSpPr>
        <p:spPr>
          <a:xfrm rot="2700000">
            <a:off x="9200794" y="-610135"/>
            <a:ext cx="3810941" cy="2293361"/>
          </a:xfrm>
          <a:custGeom>
            <a:avLst/>
            <a:gdLst>
              <a:gd name="connsiteX0" fmla="*/ 0 w 3810941"/>
              <a:gd name="connsiteY0" fmla="*/ 2293361 h 2293361"/>
              <a:gd name="connsiteX1" fmla="*/ 2293361 w 3810941"/>
              <a:gd name="connsiteY1" fmla="*/ 0 h 2293361"/>
              <a:gd name="connsiteX2" fmla="*/ 3810941 w 3810941"/>
              <a:gd name="connsiteY2" fmla="*/ 1517580 h 2293361"/>
              <a:gd name="connsiteX3" fmla="*/ 3810941 w 3810941"/>
              <a:gd name="connsiteY3" fmla="*/ 2293361 h 2293361"/>
            </a:gdLst>
            <a:ahLst/>
            <a:cxnLst>
              <a:cxn ang="0">
                <a:pos x="connsiteX0" y="connsiteY0"/>
              </a:cxn>
              <a:cxn ang="0">
                <a:pos x="connsiteX1" y="connsiteY1"/>
              </a:cxn>
              <a:cxn ang="0">
                <a:pos x="connsiteX2" y="connsiteY2"/>
              </a:cxn>
              <a:cxn ang="0">
                <a:pos x="connsiteX3" y="connsiteY3"/>
              </a:cxn>
            </a:cxnLst>
            <a:rect l="l" t="t" r="r" b="b"/>
            <a:pathLst>
              <a:path w="3810941" h="2293361">
                <a:moveTo>
                  <a:pt x="0" y="2293361"/>
                </a:moveTo>
                <a:lnTo>
                  <a:pt x="2293361" y="0"/>
                </a:lnTo>
                <a:lnTo>
                  <a:pt x="3810941" y="1517580"/>
                </a:lnTo>
                <a:lnTo>
                  <a:pt x="3810941" y="2293361"/>
                </a:lnTo>
                <a:close/>
              </a:path>
            </a:pathLst>
          </a:custGeom>
          <a:gradFill flip="none" rotWithShape="1">
            <a:gsLst>
              <a:gs pos="0">
                <a:srgbClr val="0B0E15"/>
              </a:gs>
              <a:gs pos="100000">
                <a:srgbClr val="292A2F"/>
              </a:gs>
            </a:gsLst>
            <a:lin ang="18900000" scaled="1"/>
            <a:tileRect/>
          </a:gradFill>
          <a:ln>
            <a:noFill/>
          </a:ln>
          <a:effectLst>
            <a:outerShdw blurRad="317500" dist="38100" dir="8100000" sx="105000" sy="105000" algn="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33" name="Freeform: Shape 32">
            <a:extLst>
              <a:ext uri="{FF2B5EF4-FFF2-40B4-BE49-F238E27FC236}">
                <a16:creationId xmlns:a16="http://schemas.microsoft.com/office/drawing/2014/main" id="{ED607FA5-567E-0D4F-3BD1-631F29B14616}"/>
              </a:ext>
            </a:extLst>
          </p:cNvPr>
          <p:cNvSpPr/>
          <p:nvPr/>
        </p:nvSpPr>
        <p:spPr>
          <a:xfrm rot="18914591">
            <a:off x="6461178" y="4228511"/>
            <a:ext cx="7085703" cy="931158"/>
          </a:xfrm>
          <a:custGeom>
            <a:avLst/>
            <a:gdLst>
              <a:gd name="connsiteX0" fmla="*/ 7085703 w 7085703"/>
              <a:gd name="connsiteY0" fmla="*/ 0 h 931158"/>
              <a:gd name="connsiteX1" fmla="*/ 6162415 w 7085703"/>
              <a:gd name="connsiteY1" fmla="*/ 931158 h 931158"/>
              <a:gd name="connsiteX2" fmla="*/ 939096 w 7085703"/>
              <a:gd name="connsiteY2" fmla="*/ 931158 h 931158"/>
              <a:gd name="connsiteX3" fmla="*/ 0 w 7085703"/>
              <a:gd name="connsiteY3" fmla="*/ 0 h 931158"/>
            </a:gdLst>
            <a:ahLst/>
            <a:cxnLst>
              <a:cxn ang="0">
                <a:pos x="connsiteX0" y="connsiteY0"/>
              </a:cxn>
              <a:cxn ang="0">
                <a:pos x="connsiteX1" y="connsiteY1"/>
              </a:cxn>
              <a:cxn ang="0">
                <a:pos x="connsiteX2" y="connsiteY2"/>
              </a:cxn>
              <a:cxn ang="0">
                <a:pos x="connsiteX3" y="connsiteY3"/>
              </a:cxn>
            </a:cxnLst>
            <a:rect l="l" t="t" r="r" b="b"/>
            <a:pathLst>
              <a:path w="7085703" h="931158">
                <a:moveTo>
                  <a:pt x="7085703" y="0"/>
                </a:moveTo>
                <a:lnTo>
                  <a:pt x="6162415" y="931158"/>
                </a:lnTo>
                <a:lnTo>
                  <a:pt x="939096" y="931158"/>
                </a:lnTo>
                <a:lnTo>
                  <a:pt x="0" y="0"/>
                </a:lnTo>
                <a:close/>
              </a:path>
            </a:pathLst>
          </a:custGeom>
          <a:gradFill flip="none" rotWithShape="1">
            <a:gsLst>
              <a:gs pos="0">
                <a:srgbClr val="0B0E15"/>
              </a:gs>
              <a:gs pos="100000">
                <a:srgbClr val="292A2F"/>
              </a:gs>
            </a:gsLst>
            <a:lin ang="2700000" scaled="1"/>
            <a:tileRect/>
          </a:gradFill>
          <a:ln>
            <a:noFill/>
          </a:ln>
          <a:effectLst>
            <a:outerShdw blurRad="317500" dist="38100" dir="10800000" sx="110000" sy="110000" algn="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20" name="Freeform: Shape 19">
            <a:extLst>
              <a:ext uri="{FF2B5EF4-FFF2-40B4-BE49-F238E27FC236}">
                <a16:creationId xmlns:a16="http://schemas.microsoft.com/office/drawing/2014/main" id="{8CAD56CD-EC26-A1EF-A105-10AD0D73E5A8}"/>
              </a:ext>
            </a:extLst>
          </p:cNvPr>
          <p:cNvSpPr/>
          <p:nvPr/>
        </p:nvSpPr>
        <p:spPr>
          <a:xfrm rot="2700000" flipH="1">
            <a:off x="9111553" y="1524167"/>
            <a:ext cx="74882" cy="6272928"/>
          </a:xfrm>
          <a:custGeom>
            <a:avLst/>
            <a:gdLst>
              <a:gd name="connsiteX0" fmla="*/ 56118 w 74882"/>
              <a:gd name="connsiteY0" fmla="*/ 0 h 6272928"/>
              <a:gd name="connsiteX1" fmla="*/ 18539 w 74882"/>
              <a:gd name="connsiteY1" fmla="*/ 0 h 6272928"/>
              <a:gd name="connsiteX2" fmla="*/ 0 w 74882"/>
              <a:gd name="connsiteY2" fmla="*/ 6198046 h 6272928"/>
              <a:gd name="connsiteX3" fmla="*/ 74882 w 74882"/>
              <a:gd name="connsiteY3" fmla="*/ 6272928 h 6272928"/>
            </a:gdLst>
            <a:ahLst/>
            <a:cxnLst>
              <a:cxn ang="0">
                <a:pos x="connsiteX0" y="connsiteY0"/>
              </a:cxn>
              <a:cxn ang="0">
                <a:pos x="connsiteX1" y="connsiteY1"/>
              </a:cxn>
              <a:cxn ang="0">
                <a:pos x="connsiteX2" y="connsiteY2"/>
              </a:cxn>
              <a:cxn ang="0">
                <a:pos x="connsiteX3" y="connsiteY3"/>
              </a:cxn>
            </a:cxnLst>
            <a:rect l="l" t="t" r="r" b="b"/>
            <a:pathLst>
              <a:path w="74882" h="6272928">
                <a:moveTo>
                  <a:pt x="56118" y="0"/>
                </a:moveTo>
                <a:lnTo>
                  <a:pt x="18539" y="0"/>
                </a:lnTo>
                <a:lnTo>
                  <a:pt x="0" y="6198046"/>
                </a:lnTo>
                <a:lnTo>
                  <a:pt x="74882" y="6272928"/>
                </a:lnTo>
                <a:close/>
              </a:path>
            </a:pathLst>
          </a:custGeom>
          <a:gradFill flip="none" rotWithShape="1">
            <a:gsLst>
              <a:gs pos="0">
                <a:srgbClr val="E392FA"/>
              </a:gs>
              <a:gs pos="100000">
                <a:srgbClr val="020203"/>
              </a:gs>
              <a:gs pos="87000">
                <a:srgbClr val="4B567E"/>
              </a:gs>
              <a:gs pos="68000">
                <a:srgbClr val="93A9F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sz="800"/>
          </a:p>
        </p:txBody>
      </p:sp>
      <p:sp>
        <p:nvSpPr>
          <p:cNvPr id="25" name="Freeform: Shape 24">
            <a:extLst>
              <a:ext uri="{FF2B5EF4-FFF2-40B4-BE49-F238E27FC236}">
                <a16:creationId xmlns:a16="http://schemas.microsoft.com/office/drawing/2014/main" id="{D2825C89-5BE1-0914-B49D-9396024AE942}"/>
              </a:ext>
            </a:extLst>
          </p:cNvPr>
          <p:cNvSpPr/>
          <p:nvPr/>
        </p:nvSpPr>
        <p:spPr>
          <a:xfrm rot="18914591">
            <a:off x="8707237" y="4677764"/>
            <a:ext cx="5136281" cy="2568048"/>
          </a:xfrm>
          <a:custGeom>
            <a:avLst/>
            <a:gdLst>
              <a:gd name="connsiteX0" fmla="*/ 5136281 w 5136281"/>
              <a:gd name="connsiteY0" fmla="*/ 0 h 2568048"/>
              <a:gd name="connsiteX1" fmla="*/ 2589941 w 5136281"/>
              <a:gd name="connsiteY1" fmla="*/ 2568048 h 2568048"/>
              <a:gd name="connsiteX2" fmla="*/ 0 w 5136281"/>
              <a:gd name="connsiteY2" fmla="*/ 0 h 2568048"/>
            </a:gdLst>
            <a:ahLst/>
            <a:cxnLst>
              <a:cxn ang="0">
                <a:pos x="connsiteX0" y="connsiteY0"/>
              </a:cxn>
              <a:cxn ang="0">
                <a:pos x="connsiteX1" y="connsiteY1"/>
              </a:cxn>
              <a:cxn ang="0">
                <a:pos x="connsiteX2" y="connsiteY2"/>
              </a:cxn>
            </a:cxnLst>
            <a:rect l="l" t="t" r="r" b="b"/>
            <a:pathLst>
              <a:path w="5136281" h="2568048">
                <a:moveTo>
                  <a:pt x="5136281" y="0"/>
                </a:moveTo>
                <a:lnTo>
                  <a:pt x="2589941" y="2568048"/>
                </a:lnTo>
                <a:lnTo>
                  <a:pt x="0" y="0"/>
                </a:lnTo>
                <a:close/>
              </a:path>
            </a:pathLst>
          </a:custGeom>
          <a:gradFill flip="none" rotWithShape="1">
            <a:gsLst>
              <a:gs pos="0">
                <a:srgbClr val="0B0E15"/>
              </a:gs>
              <a:gs pos="100000">
                <a:srgbClr val="292A2F"/>
              </a:gs>
            </a:gsLst>
            <a:lin ang="2700000" scaled="1"/>
            <a:tileRect/>
          </a:gradFill>
          <a:ln>
            <a:noFill/>
          </a:ln>
          <a:effectLst>
            <a:outerShdw blurRad="317500" dist="38100" dir="10800000" sx="105000" sy="105000" algn="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16" name="TextBox 15">
            <a:extLst>
              <a:ext uri="{FF2B5EF4-FFF2-40B4-BE49-F238E27FC236}">
                <a16:creationId xmlns:a16="http://schemas.microsoft.com/office/drawing/2014/main" id="{D1A4D610-3498-9B49-8E5D-39E46117E006}"/>
              </a:ext>
            </a:extLst>
          </p:cNvPr>
          <p:cNvSpPr txBox="1"/>
          <p:nvPr/>
        </p:nvSpPr>
        <p:spPr>
          <a:xfrm>
            <a:off x="781620" y="2280870"/>
            <a:ext cx="8081025" cy="584775"/>
          </a:xfrm>
          <a:prstGeom prst="rect">
            <a:avLst/>
          </a:prstGeom>
          <a:noFill/>
        </p:spPr>
        <p:txBody>
          <a:bodyPr wrap="square" rtlCol="0">
            <a:spAutoFit/>
          </a:bodyPr>
          <a:lstStyle/>
          <a:p>
            <a:r>
              <a:rPr lang="en-AU" sz="3200" b="1" dirty="0">
                <a:solidFill>
                  <a:schemeClr val="bg2"/>
                </a:solidFill>
                <a:latin typeface="DM Sans" pitchFamily="2" charset="0"/>
              </a:rPr>
              <a:t>Predicting Weather Patterns in Europe</a:t>
            </a:r>
          </a:p>
        </p:txBody>
      </p:sp>
      <p:sp>
        <p:nvSpPr>
          <p:cNvPr id="17" name="TextBox 16">
            <a:extLst>
              <a:ext uri="{FF2B5EF4-FFF2-40B4-BE49-F238E27FC236}">
                <a16:creationId xmlns:a16="http://schemas.microsoft.com/office/drawing/2014/main" id="{C033F411-B7E2-277C-3BB6-A949CAA12D44}"/>
              </a:ext>
            </a:extLst>
          </p:cNvPr>
          <p:cNvSpPr txBox="1"/>
          <p:nvPr/>
        </p:nvSpPr>
        <p:spPr>
          <a:xfrm>
            <a:off x="776408" y="2981230"/>
            <a:ext cx="6529267" cy="461665"/>
          </a:xfrm>
          <a:prstGeom prst="rect">
            <a:avLst/>
          </a:prstGeom>
          <a:noFill/>
        </p:spPr>
        <p:txBody>
          <a:bodyPr wrap="square" rtlCol="0">
            <a:spAutoFit/>
          </a:bodyPr>
          <a:lstStyle/>
          <a:p>
            <a:r>
              <a:rPr lang="en-AU" sz="2400" b="1" dirty="0">
                <a:solidFill>
                  <a:schemeClr val="bg2"/>
                </a:solidFill>
                <a:latin typeface="DM Sans" pitchFamily="2" charset="0"/>
              </a:rPr>
              <a:t>Machine Learning Analysis - ClimateWins</a:t>
            </a:r>
          </a:p>
        </p:txBody>
      </p:sp>
      <p:sp>
        <p:nvSpPr>
          <p:cNvPr id="18" name="Google Shape;742;p22">
            <a:extLst>
              <a:ext uri="{FF2B5EF4-FFF2-40B4-BE49-F238E27FC236}">
                <a16:creationId xmlns:a16="http://schemas.microsoft.com/office/drawing/2014/main" id="{5D31FE4D-2C9A-8A1B-C6DF-F128B0C9BF17}"/>
              </a:ext>
            </a:extLst>
          </p:cNvPr>
          <p:cNvSpPr/>
          <p:nvPr/>
        </p:nvSpPr>
        <p:spPr>
          <a:xfrm>
            <a:off x="880531" y="4427279"/>
            <a:ext cx="3214930" cy="635400"/>
          </a:xfrm>
          <a:prstGeom prst="roundRect">
            <a:avLst>
              <a:gd name="adj" fmla="val 50000"/>
            </a:avLst>
          </a:prstGeom>
          <a:gradFill>
            <a:gsLst>
              <a:gs pos="0">
                <a:srgbClr val="E392FA"/>
              </a:gs>
              <a:gs pos="100000">
                <a:srgbClr val="93A9F9"/>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sz="1600" dirty="0">
                <a:latin typeface="DM Sans" pitchFamily="2" charset="0"/>
              </a:rPr>
              <a:t>Kyle Stanford</a:t>
            </a:r>
            <a:endParaRPr sz="1600" dirty="0">
              <a:latin typeface="DM Sans" pitchFamily="2" charset="0"/>
            </a:endParaRPr>
          </a:p>
        </p:txBody>
      </p:sp>
      <p:sp>
        <p:nvSpPr>
          <p:cNvPr id="2" name="TextBox 1">
            <a:extLst>
              <a:ext uri="{FF2B5EF4-FFF2-40B4-BE49-F238E27FC236}">
                <a16:creationId xmlns:a16="http://schemas.microsoft.com/office/drawing/2014/main" id="{81E31CAF-F481-7162-9E25-FA79B07E02B6}"/>
              </a:ext>
            </a:extLst>
          </p:cNvPr>
          <p:cNvSpPr txBox="1"/>
          <p:nvPr/>
        </p:nvSpPr>
        <p:spPr>
          <a:xfrm>
            <a:off x="880531" y="5413254"/>
            <a:ext cx="4315357" cy="369332"/>
          </a:xfrm>
          <a:prstGeom prst="rect">
            <a:avLst/>
          </a:prstGeom>
          <a:noFill/>
        </p:spPr>
        <p:txBody>
          <a:bodyPr wrap="square" rtlCol="0">
            <a:spAutoFit/>
          </a:bodyPr>
          <a:lstStyle/>
          <a:p>
            <a:r>
              <a:rPr lang="en-AU" sz="1800" dirty="0">
                <a:solidFill>
                  <a:schemeClr val="bg2"/>
                </a:solidFill>
                <a:latin typeface="DM Sans" pitchFamily="2" charset="0"/>
              </a:rPr>
              <a:t>Updated: November 2</a:t>
            </a:r>
            <a:r>
              <a:rPr lang="en-AU" sz="1800" baseline="30000" dirty="0">
                <a:solidFill>
                  <a:schemeClr val="bg2"/>
                </a:solidFill>
                <a:latin typeface="DM Sans" pitchFamily="2" charset="0"/>
              </a:rPr>
              <a:t>nd</a:t>
            </a:r>
            <a:r>
              <a:rPr lang="en-AU" sz="1800" dirty="0">
                <a:solidFill>
                  <a:schemeClr val="bg2"/>
                </a:solidFill>
                <a:latin typeface="DM Sans" pitchFamily="2" charset="0"/>
              </a:rPr>
              <a:t>, 2024 </a:t>
            </a:r>
          </a:p>
        </p:txBody>
      </p:sp>
      <p:sp>
        <p:nvSpPr>
          <p:cNvPr id="3" name="Freeform: Shape 2">
            <a:extLst>
              <a:ext uri="{FF2B5EF4-FFF2-40B4-BE49-F238E27FC236}">
                <a16:creationId xmlns:a16="http://schemas.microsoft.com/office/drawing/2014/main" id="{2302CC1B-E1C7-6815-F4DF-0DA3A6A00191}"/>
              </a:ext>
            </a:extLst>
          </p:cNvPr>
          <p:cNvSpPr/>
          <p:nvPr/>
        </p:nvSpPr>
        <p:spPr>
          <a:xfrm rot="2700000" flipH="1">
            <a:off x="9128650" y="1524167"/>
            <a:ext cx="74882" cy="6272928"/>
          </a:xfrm>
          <a:custGeom>
            <a:avLst/>
            <a:gdLst>
              <a:gd name="connsiteX0" fmla="*/ 56118 w 74882"/>
              <a:gd name="connsiteY0" fmla="*/ 0 h 6272928"/>
              <a:gd name="connsiteX1" fmla="*/ 18539 w 74882"/>
              <a:gd name="connsiteY1" fmla="*/ 0 h 6272928"/>
              <a:gd name="connsiteX2" fmla="*/ 0 w 74882"/>
              <a:gd name="connsiteY2" fmla="*/ 6198046 h 6272928"/>
              <a:gd name="connsiteX3" fmla="*/ 74882 w 74882"/>
              <a:gd name="connsiteY3" fmla="*/ 6272928 h 6272928"/>
            </a:gdLst>
            <a:ahLst/>
            <a:cxnLst>
              <a:cxn ang="0">
                <a:pos x="connsiteX0" y="connsiteY0"/>
              </a:cxn>
              <a:cxn ang="0">
                <a:pos x="connsiteX1" y="connsiteY1"/>
              </a:cxn>
              <a:cxn ang="0">
                <a:pos x="connsiteX2" y="connsiteY2"/>
              </a:cxn>
              <a:cxn ang="0">
                <a:pos x="connsiteX3" y="connsiteY3"/>
              </a:cxn>
            </a:cxnLst>
            <a:rect l="l" t="t" r="r" b="b"/>
            <a:pathLst>
              <a:path w="74882" h="6272928">
                <a:moveTo>
                  <a:pt x="56118" y="0"/>
                </a:moveTo>
                <a:lnTo>
                  <a:pt x="18539" y="0"/>
                </a:lnTo>
                <a:lnTo>
                  <a:pt x="0" y="6198046"/>
                </a:lnTo>
                <a:lnTo>
                  <a:pt x="74882" y="6272928"/>
                </a:lnTo>
                <a:close/>
              </a:path>
            </a:pathLst>
          </a:custGeom>
          <a:gradFill flip="none" rotWithShape="1">
            <a:gsLst>
              <a:gs pos="0">
                <a:srgbClr val="E392FA"/>
              </a:gs>
              <a:gs pos="100000">
                <a:srgbClr val="020203"/>
              </a:gs>
              <a:gs pos="87000">
                <a:srgbClr val="4B567E"/>
              </a:gs>
              <a:gs pos="68000">
                <a:srgbClr val="93A9F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sz="800"/>
          </a:p>
        </p:txBody>
      </p:sp>
    </p:spTree>
    <p:extLst>
      <p:ext uri="{BB962C8B-B14F-4D97-AF65-F5344CB8AC3E}">
        <p14:creationId xmlns:p14="http://schemas.microsoft.com/office/powerpoint/2010/main" val="5872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612238" y="843115"/>
            <a:ext cx="8119146" cy="584775"/>
          </a:xfrm>
          <a:prstGeom prst="rect">
            <a:avLst/>
          </a:prstGeom>
          <a:noFill/>
        </p:spPr>
        <p:txBody>
          <a:bodyPr wrap="square" rtlCol="0">
            <a:spAutoFit/>
          </a:bodyPr>
          <a:lstStyle/>
          <a:p>
            <a:r>
              <a:rPr lang="en-AU" sz="3200" b="1" dirty="0">
                <a:gradFill>
                  <a:gsLst>
                    <a:gs pos="0">
                      <a:srgbClr val="E392FA"/>
                    </a:gs>
                    <a:gs pos="100000">
                      <a:srgbClr val="93A9F9"/>
                    </a:gs>
                  </a:gsLst>
                  <a:lin ang="0" scaled="1"/>
                </a:gradFill>
                <a:latin typeface="DM Sans" pitchFamily="2" charset="0"/>
              </a:rPr>
              <a:t>3. Identifying Safe Regions</a:t>
            </a:r>
          </a:p>
        </p:txBody>
      </p:sp>
      <p:sp>
        <p:nvSpPr>
          <p:cNvPr id="3" name="Rectangle: Rounded Corners 2">
            <a:extLst>
              <a:ext uri="{FF2B5EF4-FFF2-40B4-BE49-F238E27FC236}">
                <a16:creationId xmlns:a16="http://schemas.microsoft.com/office/drawing/2014/main" id="{315143DE-BDC2-4F83-F127-ECB83F7DBC0B}"/>
              </a:ext>
            </a:extLst>
          </p:cNvPr>
          <p:cNvSpPr/>
          <p:nvPr/>
        </p:nvSpPr>
        <p:spPr>
          <a:xfrm>
            <a:off x="717755" y="1769805"/>
            <a:ext cx="5122606" cy="2001109"/>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Idea </a:t>
            </a:r>
          </a:p>
          <a:p>
            <a:endParaRPr lang="en-AU" sz="1200" dirty="0"/>
          </a:p>
          <a:p>
            <a:pPr>
              <a:lnSpc>
                <a:spcPct val="150000"/>
              </a:lnSpc>
            </a:pPr>
            <a:r>
              <a:rPr lang="en-AU" dirty="0">
                <a:solidFill>
                  <a:schemeClr val="bg2">
                    <a:lumMod val="95000"/>
                  </a:schemeClr>
                </a:solidFill>
              </a:rPr>
              <a:t>Using classification models, identify and group the safest European regions based on a combination of safety metrics and forecasted weather data.</a:t>
            </a:r>
          </a:p>
        </p:txBody>
      </p:sp>
      <p:sp>
        <p:nvSpPr>
          <p:cNvPr id="4" name="Rectangle: Rounded Corners 3">
            <a:extLst>
              <a:ext uri="{FF2B5EF4-FFF2-40B4-BE49-F238E27FC236}">
                <a16:creationId xmlns:a16="http://schemas.microsoft.com/office/drawing/2014/main" id="{DD079E78-30AA-E68A-034B-060949AB9FEB}"/>
              </a:ext>
            </a:extLst>
          </p:cNvPr>
          <p:cNvSpPr/>
          <p:nvPr/>
        </p:nvSpPr>
        <p:spPr>
          <a:xfrm>
            <a:off x="717755" y="4207098"/>
            <a:ext cx="5122606" cy="2001109"/>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Required Data </a:t>
            </a:r>
          </a:p>
          <a:p>
            <a:endParaRPr lang="en-AU" sz="1200" dirty="0"/>
          </a:p>
          <a:p>
            <a:pPr marL="285750" indent="-285750">
              <a:lnSpc>
                <a:spcPct val="150000"/>
              </a:lnSpc>
              <a:buFont typeface="Arial" panose="020B0604020202020204" pitchFamily="34" charset="0"/>
              <a:buChar char="•"/>
            </a:pPr>
            <a:r>
              <a:rPr lang="en-AU" b="1" dirty="0">
                <a:solidFill>
                  <a:schemeClr val="bg2">
                    <a:lumMod val="95000"/>
                  </a:schemeClr>
                </a:solidFill>
              </a:rPr>
              <a:t>Historical Weather Data for Europe</a:t>
            </a:r>
          </a:p>
          <a:p>
            <a:pPr marL="285750" indent="-285750">
              <a:lnSpc>
                <a:spcPct val="150000"/>
              </a:lnSpc>
              <a:buFont typeface="Arial" panose="020B0604020202020204" pitchFamily="34" charset="0"/>
              <a:buChar char="•"/>
            </a:pPr>
            <a:r>
              <a:rPr lang="en-AU" b="1" dirty="0">
                <a:solidFill>
                  <a:schemeClr val="bg2">
                    <a:lumMod val="95000"/>
                  </a:schemeClr>
                </a:solidFill>
              </a:rPr>
              <a:t>Natural Disaster Incidents Data</a:t>
            </a:r>
          </a:p>
          <a:p>
            <a:pPr marL="285750" indent="-285750">
              <a:lnSpc>
                <a:spcPct val="150000"/>
              </a:lnSpc>
              <a:buFont typeface="Arial" panose="020B0604020202020204" pitchFamily="34" charset="0"/>
              <a:buChar char="•"/>
            </a:pPr>
            <a:r>
              <a:rPr lang="en-AU" b="1" dirty="0">
                <a:solidFill>
                  <a:schemeClr val="bg2">
                    <a:lumMod val="95000"/>
                  </a:schemeClr>
                </a:solidFill>
              </a:rPr>
              <a:t>Infrastructure Resilience Data</a:t>
            </a:r>
          </a:p>
          <a:p>
            <a:pPr marL="285750" indent="-285750">
              <a:lnSpc>
                <a:spcPct val="150000"/>
              </a:lnSpc>
              <a:buFont typeface="Arial" panose="020B0604020202020204" pitchFamily="34" charset="0"/>
              <a:buChar char="•"/>
            </a:pPr>
            <a:endParaRPr lang="en-AU" dirty="0">
              <a:solidFill>
                <a:schemeClr val="bg2">
                  <a:lumMod val="95000"/>
                </a:schemeClr>
              </a:solidFill>
            </a:endParaRPr>
          </a:p>
        </p:txBody>
      </p:sp>
      <p:sp>
        <p:nvSpPr>
          <p:cNvPr id="6" name="Rectangle: Rounded Corners 5">
            <a:extLst>
              <a:ext uri="{FF2B5EF4-FFF2-40B4-BE49-F238E27FC236}">
                <a16:creationId xmlns:a16="http://schemas.microsoft.com/office/drawing/2014/main" id="{AF138A65-D0E8-19FD-C964-1E4208F6A49F}"/>
              </a:ext>
            </a:extLst>
          </p:cNvPr>
          <p:cNvSpPr/>
          <p:nvPr/>
        </p:nvSpPr>
        <p:spPr>
          <a:xfrm>
            <a:off x="6351639" y="1769804"/>
            <a:ext cx="5122606" cy="4438403"/>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Approach</a:t>
            </a:r>
          </a:p>
          <a:p>
            <a:pPr>
              <a:lnSpc>
                <a:spcPct val="150000"/>
              </a:lnSpc>
            </a:pPr>
            <a:endParaRPr lang="en-AU" dirty="0">
              <a:solidFill>
                <a:schemeClr val="bg2">
                  <a:lumMod val="95000"/>
                </a:schemeClr>
              </a:solidFill>
            </a:endParaRPr>
          </a:p>
          <a:p>
            <a:pPr marL="285750" indent="-285750">
              <a:lnSpc>
                <a:spcPct val="150000"/>
              </a:lnSpc>
              <a:buFont typeface="Arial" panose="020B0604020202020204" pitchFamily="34" charset="0"/>
              <a:buChar char="•"/>
            </a:pPr>
            <a:r>
              <a:rPr lang="en-AU" b="1" dirty="0">
                <a:solidFill>
                  <a:srgbClr val="93A9F9"/>
                </a:solidFill>
              </a:rPr>
              <a:t>Defining Safety: </a:t>
            </a:r>
            <a:r>
              <a:rPr lang="en-AU" dirty="0">
                <a:solidFill>
                  <a:schemeClr val="bg2"/>
                </a:solidFill>
              </a:rPr>
              <a:t>This is somewhat interpretable, but an elementary guess would be several scores based on:</a:t>
            </a:r>
          </a:p>
          <a:p>
            <a:pPr lvl="1">
              <a:lnSpc>
                <a:spcPct val="150000"/>
              </a:lnSpc>
            </a:pPr>
            <a:endParaRPr lang="en-AU" dirty="0">
              <a:solidFill>
                <a:schemeClr val="bg2"/>
              </a:solidFill>
            </a:endParaRPr>
          </a:p>
          <a:p>
            <a:pPr lvl="1">
              <a:lnSpc>
                <a:spcPct val="150000"/>
              </a:lnSpc>
            </a:pPr>
            <a:endParaRPr lang="en-AU" dirty="0">
              <a:solidFill>
                <a:schemeClr val="bg2"/>
              </a:solidFill>
            </a:endParaRPr>
          </a:p>
          <a:p>
            <a:pPr lvl="1">
              <a:lnSpc>
                <a:spcPct val="150000"/>
              </a:lnSpc>
            </a:pPr>
            <a:endParaRPr lang="en-AU" dirty="0">
              <a:solidFill>
                <a:schemeClr val="bg2"/>
              </a:solidFill>
            </a:endParaRPr>
          </a:p>
          <a:p>
            <a:pPr lvl="1">
              <a:lnSpc>
                <a:spcPct val="150000"/>
              </a:lnSpc>
            </a:pPr>
            <a:endParaRPr lang="en-AU" dirty="0">
              <a:solidFill>
                <a:schemeClr val="bg2"/>
              </a:solidFill>
            </a:endParaRPr>
          </a:p>
          <a:p>
            <a:pPr marL="285750" lvl="1" indent="-285750">
              <a:lnSpc>
                <a:spcPct val="150000"/>
              </a:lnSpc>
              <a:buFont typeface="Arial" panose="020B0604020202020204" pitchFamily="34" charset="0"/>
              <a:buChar char="•"/>
            </a:pPr>
            <a:r>
              <a:rPr lang="en-AU" dirty="0">
                <a:solidFill>
                  <a:schemeClr val="bg2"/>
                </a:solidFill>
              </a:rPr>
              <a:t> </a:t>
            </a:r>
            <a:r>
              <a:rPr lang="en-AU" b="1" dirty="0">
                <a:solidFill>
                  <a:srgbClr val="93A9F9"/>
                </a:solidFill>
              </a:rPr>
              <a:t>K-means or Hierarchical Clustering</a:t>
            </a:r>
            <a:r>
              <a:rPr lang="en-AU" dirty="0">
                <a:solidFill>
                  <a:schemeClr val="bg2"/>
                </a:solidFill>
              </a:rPr>
              <a:t>: Used to compare regions based on their safety scores. </a:t>
            </a:r>
            <a:r>
              <a:rPr lang="en-AU" dirty="0">
                <a:solidFill>
                  <a:schemeClr val="bg2">
                    <a:lumMod val="95000"/>
                  </a:schemeClr>
                </a:solidFill>
              </a:rPr>
              <a:t>This could be done before and after integrating forecasted weather data to observe changes to region safety.</a:t>
            </a:r>
            <a:endParaRPr lang="en-AU" dirty="0">
              <a:solidFill>
                <a:schemeClr val="bg2"/>
              </a:solidFill>
            </a:endParaRPr>
          </a:p>
        </p:txBody>
      </p:sp>
      <p:sp>
        <p:nvSpPr>
          <p:cNvPr id="2" name="TextBox 1">
            <a:extLst>
              <a:ext uri="{FF2B5EF4-FFF2-40B4-BE49-F238E27FC236}">
                <a16:creationId xmlns:a16="http://schemas.microsoft.com/office/drawing/2014/main" id="{E4F5838B-1CB6-5BA5-DD6A-8EFBC2D25888}"/>
              </a:ext>
            </a:extLst>
          </p:cNvPr>
          <p:cNvSpPr txBox="1"/>
          <p:nvPr/>
        </p:nvSpPr>
        <p:spPr>
          <a:xfrm>
            <a:off x="7011719" y="3293860"/>
            <a:ext cx="3802446" cy="954107"/>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2">
                    <a:lumMod val="95000"/>
                  </a:schemeClr>
                </a:solidFill>
              </a:rPr>
              <a:t>Frequency/severity of natural disasters</a:t>
            </a:r>
          </a:p>
          <a:p>
            <a:pPr marL="285750" indent="-285750">
              <a:buFont typeface="Arial" panose="020B0604020202020204" pitchFamily="34" charset="0"/>
              <a:buChar char="•"/>
            </a:pPr>
            <a:r>
              <a:rPr lang="en-AU" dirty="0">
                <a:solidFill>
                  <a:schemeClr val="bg2">
                    <a:lumMod val="95000"/>
                  </a:schemeClr>
                </a:solidFill>
              </a:rPr>
              <a:t>Resilience of local infrastructure</a:t>
            </a:r>
          </a:p>
          <a:p>
            <a:pPr marL="285750" indent="-285750">
              <a:buFont typeface="Arial" panose="020B0604020202020204" pitchFamily="34" charset="0"/>
              <a:buChar char="•"/>
            </a:pPr>
            <a:r>
              <a:rPr lang="en-AU" dirty="0">
                <a:solidFill>
                  <a:schemeClr val="bg2">
                    <a:lumMod val="95000"/>
                  </a:schemeClr>
                </a:solidFill>
              </a:rPr>
              <a:t>Erratic weather patterns (documented and forecasted)</a:t>
            </a:r>
          </a:p>
        </p:txBody>
      </p:sp>
    </p:spTree>
    <p:extLst>
      <p:ext uri="{BB962C8B-B14F-4D97-AF65-F5344CB8AC3E}">
        <p14:creationId xmlns:p14="http://schemas.microsoft.com/office/powerpoint/2010/main" val="308737810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612238" y="843115"/>
            <a:ext cx="8119146" cy="584775"/>
          </a:xfrm>
          <a:prstGeom prst="rect">
            <a:avLst/>
          </a:prstGeom>
          <a:noFill/>
        </p:spPr>
        <p:txBody>
          <a:bodyPr wrap="square" rtlCol="0">
            <a:spAutoFit/>
          </a:bodyPr>
          <a:lstStyle/>
          <a:p>
            <a:r>
              <a:rPr lang="en-AU" sz="3200" b="1" dirty="0">
                <a:gradFill>
                  <a:gsLst>
                    <a:gs pos="0">
                      <a:srgbClr val="E392FA"/>
                    </a:gs>
                    <a:gs pos="100000">
                      <a:srgbClr val="93A9F9"/>
                    </a:gs>
                  </a:gsLst>
                  <a:lin ang="0" scaled="1"/>
                </a:gradFill>
                <a:latin typeface="DM Sans" pitchFamily="2" charset="0"/>
              </a:rPr>
              <a:t>3. Put into Practice: </a:t>
            </a:r>
          </a:p>
        </p:txBody>
      </p:sp>
      <p:sp>
        <p:nvSpPr>
          <p:cNvPr id="2" name="TextBox 1">
            <a:extLst>
              <a:ext uri="{FF2B5EF4-FFF2-40B4-BE49-F238E27FC236}">
                <a16:creationId xmlns:a16="http://schemas.microsoft.com/office/drawing/2014/main" id="{92A9F315-2446-8E32-8601-FE8B4189378D}"/>
              </a:ext>
            </a:extLst>
          </p:cNvPr>
          <p:cNvSpPr txBox="1"/>
          <p:nvPr/>
        </p:nvSpPr>
        <p:spPr>
          <a:xfrm>
            <a:off x="532261" y="5227374"/>
            <a:ext cx="11127478" cy="1345048"/>
          </a:xfrm>
          <a:prstGeom prst="rect">
            <a:avLst/>
          </a:prstGeom>
          <a:noFill/>
        </p:spPr>
        <p:txBody>
          <a:bodyPr wrap="square" rtlCol="0">
            <a:spAutoFit/>
          </a:bodyPr>
          <a:lstStyle/>
          <a:p>
            <a:pPr>
              <a:lnSpc>
                <a:spcPct val="150000"/>
              </a:lnSpc>
            </a:pPr>
            <a:r>
              <a:rPr lang="en-US" b="1" dirty="0">
                <a:solidFill>
                  <a:srgbClr val="93A9F9"/>
                </a:solidFill>
                <a:latin typeface="+mn-lt"/>
              </a:rPr>
              <a:t>Dendrogram Ward Method </a:t>
            </a:r>
            <a:r>
              <a:rPr lang="en-US" dirty="0">
                <a:solidFill>
                  <a:schemeClr val="bg2">
                    <a:lumMod val="95000"/>
                  </a:schemeClr>
                </a:solidFill>
                <a:latin typeface="+mn-lt"/>
              </a:rPr>
              <a:t>using European weather data after reducing data dimensions by performing </a:t>
            </a:r>
            <a:r>
              <a:rPr lang="en-US" b="1" dirty="0">
                <a:solidFill>
                  <a:srgbClr val="93A9F9"/>
                </a:solidFill>
                <a:latin typeface="+mn-lt"/>
              </a:rPr>
              <a:t>Principal Component Analysis</a:t>
            </a:r>
            <a:r>
              <a:rPr lang="en-US" dirty="0">
                <a:solidFill>
                  <a:schemeClr val="bg2">
                    <a:lumMod val="95000"/>
                  </a:schemeClr>
                </a:solidFill>
                <a:latin typeface="+mn-lt"/>
              </a:rPr>
              <a:t>.</a:t>
            </a:r>
          </a:p>
          <a:p>
            <a:pPr>
              <a:lnSpc>
                <a:spcPct val="150000"/>
              </a:lnSpc>
            </a:pPr>
            <a:endParaRPr lang="en-US" dirty="0">
              <a:solidFill>
                <a:schemeClr val="bg2">
                  <a:lumMod val="95000"/>
                </a:schemeClr>
              </a:solidFill>
              <a:latin typeface="+mn-lt"/>
            </a:endParaRPr>
          </a:p>
          <a:p>
            <a:pPr>
              <a:lnSpc>
                <a:spcPct val="150000"/>
              </a:lnSpc>
            </a:pPr>
            <a:r>
              <a:rPr lang="en-US" dirty="0">
                <a:solidFill>
                  <a:schemeClr val="bg2">
                    <a:lumMod val="95000"/>
                  </a:schemeClr>
                </a:solidFill>
                <a:latin typeface="+mn-lt"/>
              </a:rPr>
              <a:t>This method shows promise in dividing data into distinct clusters based on similarity, indicating that key patterns and features would be prominent and interpretable.</a:t>
            </a:r>
            <a:endParaRPr lang="en-AU" dirty="0">
              <a:solidFill>
                <a:schemeClr val="bg2">
                  <a:lumMod val="95000"/>
                </a:schemeClr>
              </a:solidFill>
              <a:latin typeface="+mn-lt"/>
            </a:endParaRPr>
          </a:p>
        </p:txBody>
      </p:sp>
      <p:pic>
        <p:nvPicPr>
          <p:cNvPr id="6" name="Picture 5" descr="A diagram of a graph&#10;&#10;Description automatically generated with medium confidence">
            <a:extLst>
              <a:ext uri="{FF2B5EF4-FFF2-40B4-BE49-F238E27FC236}">
                <a16:creationId xmlns:a16="http://schemas.microsoft.com/office/drawing/2014/main" id="{2876EF7E-081A-28F8-A767-91DC81EF0336}"/>
              </a:ext>
            </a:extLst>
          </p:cNvPr>
          <p:cNvPicPr>
            <a:picLocks noChangeAspect="1"/>
          </p:cNvPicPr>
          <p:nvPr/>
        </p:nvPicPr>
        <p:blipFill>
          <a:blip r:embed="rId2"/>
          <a:stretch>
            <a:fillRect/>
          </a:stretch>
        </p:blipFill>
        <p:spPr>
          <a:xfrm>
            <a:off x="2023314" y="1774650"/>
            <a:ext cx="8145372" cy="3233785"/>
          </a:xfrm>
          <a:prstGeom prst="rect">
            <a:avLst/>
          </a:prstGeom>
        </p:spPr>
      </p:pic>
    </p:spTree>
    <p:extLst>
      <p:ext uri="{BB962C8B-B14F-4D97-AF65-F5344CB8AC3E}">
        <p14:creationId xmlns:p14="http://schemas.microsoft.com/office/powerpoint/2010/main" val="3677855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3" name="Teardrop 2">
            <a:extLst>
              <a:ext uri="{FF2B5EF4-FFF2-40B4-BE49-F238E27FC236}">
                <a16:creationId xmlns:a16="http://schemas.microsoft.com/office/drawing/2014/main" id="{A23832D1-A023-A0D6-6DC5-8574C78B8382}"/>
              </a:ext>
            </a:extLst>
          </p:cNvPr>
          <p:cNvSpPr/>
          <p:nvPr/>
        </p:nvSpPr>
        <p:spPr>
          <a:xfrm rot="8098660">
            <a:off x="5375997" y="1420704"/>
            <a:ext cx="1440000" cy="1440000"/>
          </a:xfrm>
          <a:prstGeom prst="teardrop">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ardrop 8">
            <a:extLst>
              <a:ext uri="{FF2B5EF4-FFF2-40B4-BE49-F238E27FC236}">
                <a16:creationId xmlns:a16="http://schemas.microsoft.com/office/drawing/2014/main" id="{9164CE39-B22D-191A-636C-0B2690A7A635}"/>
              </a:ext>
            </a:extLst>
          </p:cNvPr>
          <p:cNvSpPr/>
          <p:nvPr/>
        </p:nvSpPr>
        <p:spPr>
          <a:xfrm rot="8098660">
            <a:off x="9077678" y="1420705"/>
            <a:ext cx="1440000" cy="1440000"/>
          </a:xfrm>
          <a:prstGeom prst="teardrop">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ardrop 9">
            <a:extLst>
              <a:ext uri="{FF2B5EF4-FFF2-40B4-BE49-F238E27FC236}">
                <a16:creationId xmlns:a16="http://schemas.microsoft.com/office/drawing/2014/main" id="{505C531A-037B-50C5-77B1-CB7AED9D1C13}"/>
              </a:ext>
            </a:extLst>
          </p:cNvPr>
          <p:cNvSpPr/>
          <p:nvPr/>
        </p:nvSpPr>
        <p:spPr>
          <a:xfrm rot="8098660">
            <a:off x="1681954" y="1420705"/>
            <a:ext cx="1440000" cy="1440000"/>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B70F70CC-CDD6-18E2-0BC1-8F55ADFAB473}"/>
              </a:ext>
            </a:extLst>
          </p:cNvPr>
          <p:cNvSpPr txBox="1"/>
          <p:nvPr/>
        </p:nvSpPr>
        <p:spPr>
          <a:xfrm>
            <a:off x="2394321" y="517078"/>
            <a:ext cx="7403352" cy="584775"/>
          </a:xfrm>
          <a:prstGeom prst="rect">
            <a:avLst/>
          </a:prstGeom>
          <a:noFill/>
        </p:spPr>
        <p:txBody>
          <a:bodyPr wrap="square" rtlCol="0">
            <a:spAutoFit/>
          </a:bodyPr>
          <a:lstStyle/>
          <a:p>
            <a:pPr algn="ctr"/>
            <a:r>
              <a:rPr lang="en-AU" sz="3200" b="1" dirty="0">
                <a:gradFill>
                  <a:gsLst>
                    <a:gs pos="0">
                      <a:srgbClr val="E392FA"/>
                    </a:gs>
                    <a:gs pos="100000">
                      <a:schemeClr val="accent2">
                        <a:lumMod val="75000"/>
                      </a:schemeClr>
                    </a:gs>
                  </a:gsLst>
                  <a:lin ang="0" scaled="1"/>
                </a:gradFill>
                <a:latin typeface="DM Sans" pitchFamily="2" charset="0"/>
              </a:rPr>
              <a:t>Social and Ethical Considerations</a:t>
            </a:r>
          </a:p>
        </p:txBody>
      </p:sp>
      <p:sp>
        <p:nvSpPr>
          <p:cNvPr id="12" name="TextBox 11">
            <a:extLst>
              <a:ext uri="{FF2B5EF4-FFF2-40B4-BE49-F238E27FC236}">
                <a16:creationId xmlns:a16="http://schemas.microsoft.com/office/drawing/2014/main" id="{57CD4126-E4AD-C6B7-60CD-01991811A4EC}"/>
              </a:ext>
            </a:extLst>
          </p:cNvPr>
          <p:cNvSpPr txBox="1"/>
          <p:nvPr/>
        </p:nvSpPr>
        <p:spPr>
          <a:xfrm>
            <a:off x="723651" y="3874825"/>
            <a:ext cx="3429632" cy="1668214"/>
          </a:xfrm>
          <a:prstGeom prst="rect">
            <a:avLst/>
          </a:prstGeom>
          <a:noFill/>
        </p:spPr>
        <p:txBody>
          <a:bodyPr wrap="square" rtlCol="0">
            <a:spAutoFit/>
          </a:bodyPr>
          <a:lstStyle/>
          <a:p>
            <a:pPr marL="285750" indent="-285750">
              <a:lnSpc>
                <a:spcPct val="150000"/>
              </a:lnSpc>
              <a:buClr>
                <a:srgbClr val="E392FA"/>
              </a:buClr>
              <a:buFont typeface="Arial" panose="020B0604020202020204" pitchFamily="34" charset="0"/>
              <a:buChar char="•"/>
            </a:pPr>
            <a:r>
              <a:rPr lang="en-US" dirty="0">
                <a:solidFill>
                  <a:schemeClr val="bg2"/>
                </a:solidFill>
                <a:latin typeface="+mn-lt"/>
              </a:rPr>
              <a:t>Clear communication for public trust.</a:t>
            </a:r>
          </a:p>
          <a:p>
            <a:pPr marL="285750" indent="-285750" algn="ctr">
              <a:lnSpc>
                <a:spcPct val="150000"/>
              </a:lnSpc>
              <a:buClr>
                <a:srgbClr val="E392FA"/>
              </a:buClr>
              <a:buFont typeface="Arial" panose="020B0604020202020204" pitchFamily="34" charset="0"/>
              <a:buChar char="•"/>
            </a:pPr>
            <a:endParaRPr lang="en-US" dirty="0">
              <a:solidFill>
                <a:schemeClr val="bg2"/>
              </a:solidFill>
              <a:latin typeface="+mn-lt"/>
            </a:endParaRPr>
          </a:p>
          <a:p>
            <a:pPr marL="285750" indent="-285750">
              <a:lnSpc>
                <a:spcPct val="150000"/>
              </a:lnSpc>
              <a:buClr>
                <a:srgbClr val="E392FA"/>
              </a:buClr>
              <a:buFont typeface="Arial" panose="020B0604020202020204" pitchFamily="34" charset="0"/>
              <a:buChar char="•"/>
            </a:pPr>
            <a:r>
              <a:rPr lang="en-US" dirty="0">
                <a:solidFill>
                  <a:schemeClr val="bg2"/>
                </a:solidFill>
                <a:latin typeface="+mn-lt"/>
              </a:rPr>
              <a:t>Make information regarding models, rationale for models used, and limitations available.</a:t>
            </a:r>
            <a:endParaRPr lang="en-AU" dirty="0">
              <a:solidFill>
                <a:schemeClr val="bg2"/>
              </a:solidFill>
              <a:latin typeface="+mn-lt"/>
            </a:endParaRPr>
          </a:p>
        </p:txBody>
      </p:sp>
      <p:sp>
        <p:nvSpPr>
          <p:cNvPr id="13" name="TextBox 12">
            <a:extLst>
              <a:ext uri="{FF2B5EF4-FFF2-40B4-BE49-F238E27FC236}">
                <a16:creationId xmlns:a16="http://schemas.microsoft.com/office/drawing/2014/main" id="{9233A800-B6ED-53DE-239B-09A2DEB0F43D}"/>
              </a:ext>
            </a:extLst>
          </p:cNvPr>
          <p:cNvSpPr txBox="1"/>
          <p:nvPr/>
        </p:nvSpPr>
        <p:spPr>
          <a:xfrm>
            <a:off x="4386000" y="3874825"/>
            <a:ext cx="3416410" cy="2960875"/>
          </a:xfrm>
          <a:prstGeom prst="rect">
            <a:avLst/>
          </a:prstGeom>
          <a:noFill/>
        </p:spPr>
        <p:txBody>
          <a:bodyPr wrap="square" rtlCol="0">
            <a:spAutoFit/>
          </a:bodyPr>
          <a:lstStyle/>
          <a:p>
            <a:pPr marL="285750" indent="-285750">
              <a:lnSpc>
                <a:spcPct val="150000"/>
              </a:lnSpc>
              <a:buClr>
                <a:srgbClr val="93A9F9"/>
              </a:buClr>
              <a:buFont typeface="Arial" panose="020B0604020202020204" pitchFamily="34" charset="0"/>
              <a:buChar char="•"/>
            </a:pPr>
            <a:r>
              <a:rPr lang="en-AU" dirty="0">
                <a:solidFill>
                  <a:schemeClr val="bg2"/>
                </a:solidFill>
                <a:latin typeface="+mn-lt"/>
              </a:rPr>
              <a:t>Models may influence environmental and government initiatives.</a:t>
            </a:r>
          </a:p>
          <a:p>
            <a:pPr marL="285750" indent="-285750">
              <a:lnSpc>
                <a:spcPct val="150000"/>
              </a:lnSpc>
              <a:buClr>
                <a:srgbClr val="93A9F9"/>
              </a:buClr>
              <a:buFont typeface="Arial" panose="020B0604020202020204" pitchFamily="34" charset="0"/>
              <a:buChar char="•"/>
            </a:pPr>
            <a:endParaRPr lang="en-AU" dirty="0">
              <a:solidFill>
                <a:schemeClr val="bg2"/>
              </a:solidFill>
              <a:latin typeface="+mn-lt"/>
            </a:endParaRPr>
          </a:p>
          <a:p>
            <a:pPr marL="285750" indent="-285750">
              <a:lnSpc>
                <a:spcPct val="150000"/>
              </a:lnSpc>
              <a:buClr>
                <a:srgbClr val="93A9F9"/>
              </a:buClr>
              <a:buFont typeface="Arial" panose="020B0604020202020204" pitchFamily="34" charset="0"/>
              <a:buChar char="•"/>
            </a:pPr>
            <a:r>
              <a:rPr lang="en-AU" dirty="0">
                <a:solidFill>
                  <a:schemeClr val="bg2"/>
                </a:solidFill>
                <a:latin typeface="+mn-lt"/>
              </a:rPr>
              <a:t>Models must have regular oversight and be subject to scrutiny.</a:t>
            </a:r>
          </a:p>
          <a:p>
            <a:pPr marL="285750" indent="-285750">
              <a:lnSpc>
                <a:spcPct val="150000"/>
              </a:lnSpc>
              <a:buClr>
                <a:srgbClr val="93A9F9"/>
              </a:buClr>
              <a:buFont typeface="Arial" panose="020B0604020202020204" pitchFamily="34" charset="0"/>
              <a:buChar char="•"/>
            </a:pPr>
            <a:endParaRPr lang="en-AU" dirty="0">
              <a:solidFill>
                <a:schemeClr val="bg2"/>
              </a:solidFill>
              <a:latin typeface="+mn-lt"/>
            </a:endParaRPr>
          </a:p>
          <a:p>
            <a:pPr marL="285750" indent="-285750">
              <a:lnSpc>
                <a:spcPct val="150000"/>
              </a:lnSpc>
              <a:buClr>
                <a:srgbClr val="93A9F9"/>
              </a:buClr>
              <a:buFont typeface="Arial" panose="020B0604020202020204" pitchFamily="34" charset="0"/>
              <a:buChar char="•"/>
            </a:pPr>
            <a:r>
              <a:rPr lang="en-AU" dirty="0">
                <a:solidFill>
                  <a:schemeClr val="bg2"/>
                </a:solidFill>
                <a:latin typeface="+mn-lt"/>
              </a:rPr>
              <a:t>ClimateWins must be prepared to take accountability for errors.</a:t>
            </a:r>
          </a:p>
          <a:p>
            <a:pPr marL="285750" indent="-285750">
              <a:lnSpc>
                <a:spcPct val="150000"/>
              </a:lnSpc>
              <a:buFont typeface="Arial" panose="020B0604020202020204" pitchFamily="34" charset="0"/>
              <a:buChar char="•"/>
            </a:pPr>
            <a:endParaRPr lang="en-AU" dirty="0">
              <a:solidFill>
                <a:schemeClr val="bg2"/>
              </a:solidFill>
              <a:latin typeface="+mn-lt"/>
            </a:endParaRPr>
          </a:p>
        </p:txBody>
      </p:sp>
      <p:sp>
        <p:nvSpPr>
          <p:cNvPr id="14" name="TextBox 13">
            <a:extLst>
              <a:ext uri="{FF2B5EF4-FFF2-40B4-BE49-F238E27FC236}">
                <a16:creationId xmlns:a16="http://schemas.microsoft.com/office/drawing/2014/main" id="{6A78DB6F-0A27-95BF-5592-B953EF1A9B1C}"/>
              </a:ext>
            </a:extLst>
          </p:cNvPr>
          <p:cNvSpPr txBox="1"/>
          <p:nvPr/>
        </p:nvSpPr>
        <p:spPr>
          <a:xfrm>
            <a:off x="8051939" y="3874825"/>
            <a:ext cx="3416410" cy="1668214"/>
          </a:xfrm>
          <a:prstGeom prst="rect">
            <a:avLst/>
          </a:prstGeom>
          <a:noFill/>
        </p:spPr>
        <p:txBody>
          <a:bodyPr wrap="square" rtlCol="0">
            <a:spAutoFit/>
          </a:bodyPr>
          <a:lstStyle/>
          <a:p>
            <a:pPr marL="285750" indent="-285750">
              <a:lnSpc>
                <a:spcPct val="150000"/>
              </a:lnSpc>
              <a:buClr>
                <a:schemeClr val="accent2">
                  <a:lumMod val="75000"/>
                </a:schemeClr>
              </a:buClr>
              <a:buFont typeface="Arial" panose="020B0604020202020204" pitchFamily="34" charset="0"/>
              <a:buChar char="•"/>
            </a:pPr>
            <a:r>
              <a:rPr lang="en-AU" dirty="0">
                <a:solidFill>
                  <a:schemeClr val="bg2"/>
                </a:solidFill>
                <a:latin typeface="+mn-lt"/>
              </a:rPr>
              <a:t>Models should account for all communities.</a:t>
            </a:r>
          </a:p>
          <a:p>
            <a:pPr marL="285750" indent="-285750">
              <a:lnSpc>
                <a:spcPct val="150000"/>
              </a:lnSpc>
              <a:buClr>
                <a:schemeClr val="accent2">
                  <a:lumMod val="75000"/>
                </a:schemeClr>
              </a:buClr>
              <a:buFont typeface="Arial" panose="020B0604020202020204" pitchFamily="34" charset="0"/>
              <a:buChar char="•"/>
            </a:pPr>
            <a:endParaRPr lang="en-AU" dirty="0">
              <a:solidFill>
                <a:schemeClr val="bg2"/>
              </a:solidFill>
              <a:latin typeface="+mn-lt"/>
            </a:endParaRPr>
          </a:p>
          <a:p>
            <a:pPr marL="285750" indent="-285750">
              <a:lnSpc>
                <a:spcPct val="150000"/>
              </a:lnSpc>
              <a:buClr>
                <a:schemeClr val="accent2">
                  <a:lumMod val="75000"/>
                </a:schemeClr>
              </a:buClr>
              <a:buFont typeface="Arial" panose="020B0604020202020204" pitchFamily="34" charset="0"/>
              <a:buChar char="•"/>
            </a:pPr>
            <a:r>
              <a:rPr lang="en-AU" dirty="0">
                <a:solidFill>
                  <a:schemeClr val="bg2"/>
                </a:solidFill>
                <a:latin typeface="+mn-lt"/>
              </a:rPr>
              <a:t>Ensure all communities benefit from models’ insights.</a:t>
            </a:r>
          </a:p>
        </p:txBody>
      </p:sp>
      <p:sp>
        <p:nvSpPr>
          <p:cNvPr id="18" name="TextBox 17">
            <a:extLst>
              <a:ext uri="{FF2B5EF4-FFF2-40B4-BE49-F238E27FC236}">
                <a16:creationId xmlns:a16="http://schemas.microsoft.com/office/drawing/2014/main" id="{7478422D-B853-5E70-6BC6-A2DF42C582E7}"/>
              </a:ext>
            </a:extLst>
          </p:cNvPr>
          <p:cNvSpPr txBox="1"/>
          <p:nvPr/>
        </p:nvSpPr>
        <p:spPr>
          <a:xfrm>
            <a:off x="967316" y="3158938"/>
            <a:ext cx="2848377" cy="456535"/>
          </a:xfrm>
          <a:prstGeom prst="rect">
            <a:avLst/>
          </a:prstGeom>
          <a:noFill/>
        </p:spPr>
        <p:txBody>
          <a:bodyPr wrap="square" rtlCol="0">
            <a:spAutoFit/>
          </a:bodyPr>
          <a:lstStyle/>
          <a:p>
            <a:pPr algn="ctr">
              <a:lnSpc>
                <a:spcPct val="150000"/>
              </a:lnSpc>
            </a:pPr>
            <a:r>
              <a:rPr lang="en-US" sz="1800" b="1" dirty="0">
                <a:solidFill>
                  <a:schemeClr val="bg2"/>
                </a:solidFill>
                <a:latin typeface="+mn-lt"/>
              </a:rPr>
              <a:t>Transparency</a:t>
            </a:r>
            <a:endParaRPr lang="en-AU" b="1" dirty="0">
              <a:solidFill>
                <a:schemeClr val="bg2"/>
              </a:solidFill>
              <a:latin typeface="+mn-lt"/>
            </a:endParaRPr>
          </a:p>
        </p:txBody>
      </p:sp>
      <p:sp>
        <p:nvSpPr>
          <p:cNvPr id="19" name="TextBox 18">
            <a:extLst>
              <a:ext uri="{FF2B5EF4-FFF2-40B4-BE49-F238E27FC236}">
                <a16:creationId xmlns:a16="http://schemas.microsoft.com/office/drawing/2014/main" id="{34FA766E-DEE9-DDC1-8061-B2CDF8EA5F25}"/>
              </a:ext>
            </a:extLst>
          </p:cNvPr>
          <p:cNvSpPr txBox="1"/>
          <p:nvPr/>
        </p:nvSpPr>
        <p:spPr>
          <a:xfrm>
            <a:off x="4706054" y="3164496"/>
            <a:ext cx="2848377" cy="456535"/>
          </a:xfrm>
          <a:prstGeom prst="rect">
            <a:avLst/>
          </a:prstGeom>
          <a:noFill/>
        </p:spPr>
        <p:txBody>
          <a:bodyPr wrap="square" rtlCol="0">
            <a:spAutoFit/>
          </a:bodyPr>
          <a:lstStyle/>
          <a:p>
            <a:pPr algn="ctr">
              <a:lnSpc>
                <a:spcPct val="150000"/>
              </a:lnSpc>
            </a:pPr>
            <a:r>
              <a:rPr lang="en-US" sz="1800" b="1" dirty="0">
                <a:solidFill>
                  <a:schemeClr val="bg2"/>
                </a:solidFill>
                <a:latin typeface="+mn-lt"/>
              </a:rPr>
              <a:t>Accountability</a:t>
            </a:r>
            <a:endParaRPr lang="en-AU" b="1" dirty="0">
              <a:solidFill>
                <a:schemeClr val="bg2"/>
              </a:solidFill>
              <a:latin typeface="+mn-lt"/>
            </a:endParaRPr>
          </a:p>
        </p:txBody>
      </p:sp>
      <p:sp>
        <p:nvSpPr>
          <p:cNvPr id="20" name="TextBox 19">
            <a:extLst>
              <a:ext uri="{FF2B5EF4-FFF2-40B4-BE49-F238E27FC236}">
                <a16:creationId xmlns:a16="http://schemas.microsoft.com/office/drawing/2014/main" id="{717EA522-DB92-2DDE-460B-C3A5D2D5FE81}"/>
              </a:ext>
            </a:extLst>
          </p:cNvPr>
          <p:cNvSpPr txBox="1"/>
          <p:nvPr/>
        </p:nvSpPr>
        <p:spPr>
          <a:xfrm>
            <a:off x="8373485" y="3155558"/>
            <a:ext cx="2848377" cy="456535"/>
          </a:xfrm>
          <a:prstGeom prst="rect">
            <a:avLst/>
          </a:prstGeom>
          <a:noFill/>
        </p:spPr>
        <p:txBody>
          <a:bodyPr wrap="square" rtlCol="0">
            <a:spAutoFit/>
          </a:bodyPr>
          <a:lstStyle/>
          <a:p>
            <a:pPr algn="ctr">
              <a:lnSpc>
                <a:spcPct val="150000"/>
              </a:lnSpc>
            </a:pPr>
            <a:r>
              <a:rPr lang="en-US" sz="1800" b="1" dirty="0">
                <a:solidFill>
                  <a:schemeClr val="bg2"/>
                </a:solidFill>
                <a:latin typeface="+mn-lt"/>
              </a:rPr>
              <a:t>Equity</a:t>
            </a:r>
            <a:endParaRPr lang="en-AU" b="1" dirty="0">
              <a:solidFill>
                <a:schemeClr val="bg2"/>
              </a:solidFill>
              <a:latin typeface="+mn-lt"/>
            </a:endParaRPr>
          </a:p>
        </p:txBody>
      </p:sp>
      <p:cxnSp>
        <p:nvCxnSpPr>
          <p:cNvPr id="15" name="Straight Connector 14">
            <a:extLst>
              <a:ext uri="{FF2B5EF4-FFF2-40B4-BE49-F238E27FC236}">
                <a16:creationId xmlns:a16="http://schemas.microsoft.com/office/drawing/2014/main" id="{56ABBE48-A007-165F-6C0F-11831AEB3369}"/>
              </a:ext>
            </a:extLst>
          </p:cNvPr>
          <p:cNvCxnSpPr>
            <a:cxnSpLocks/>
          </p:cNvCxnSpPr>
          <p:nvPr/>
        </p:nvCxnSpPr>
        <p:spPr>
          <a:xfrm>
            <a:off x="723650" y="3677865"/>
            <a:ext cx="34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4D2DB5C-14A0-99E7-3B86-F2E8FC53292F}"/>
              </a:ext>
            </a:extLst>
          </p:cNvPr>
          <p:cNvCxnSpPr>
            <a:cxnSpLocks/>
          </p:cNvCxnSpPr>
          <p:nvPr/>
        </p:nvCxnSpPr>
        <p:spPr>
          <a:xfrm>
            <a:off x="4387795" y="3677865"/>
            <a:ext cx="3420000" cy="0"/>
          </a:xfrm>
          <a:prstGeom prst="line">
            <a:avLst/>
          </a:prstGeom>
          <a:ln>
            <a:solidFill>
              <a:srgbClr val="93A9F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0F14518-6A6C-E1B4-F574-805587FAB46F}"/>
              </a:ext>
            </a:extLst>
          </p:cNvPr>
          <p:cNvCxnSpPr>
            <a:cxnSpLocks/>
          </p:cNvCxnSpPr>
          <p:nvPr/>
        </p:nvCxnSpPr>
        <p:spPr>
          <a:xfrm>
            <a:off x="8051939" y="3677865"/>
            <a:ext cx="3420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Graphic 21" descr="Badge Tick outline">
            <a:extLst>
              <a:ext uri="{FF2B5EF4-FFF2-40B4-BE49-F238E27FC236}">
                <a16:creationId xmlns:a16="http://schemas.microsoft.com/office/drawing/2014/main" id="{5AA203F7-316A-291B-0A62-9F752C31DD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1504" y="1600704"/>
            <a:ext cx="1080000" cy="1080000"/>
          </a:xfrm>
          <a:prstGeom prst="rect">
            <a:avLst/>
          </a:prstGeom>
        </p:spPr>
      </p:pic>
      <p:pic>
        <p:nvPicPr>
          <p:cNvPr id="24" name="Graphic 23" descr="Court outline">
            <a:extLst>
              <a:ext uri="{FF2B5EF4-FFF2-40B4-BE49-F238E27FC236}">
                <a16:creationId xmlns:a16="http://schemas.microsoft.com/office/drawing/2014/main" id="{994AEF93-A794-B16C-5C92-1DC8187E60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54205" y="1600704"/>
            <a:ext cx="1080000" cy="1080000"/>
          </a:xfrm>
          <a:prstGeom prst="rect">
            <a:avLst/>
          </a:prstGeom>
        </p:spPr>
      </p:pic>
      <p:pic>
        <p:nvPicPr>
          <p:cNvPr id="26" name="Graphic 25" descr="Scales of justice outline">
            <a:extLst>
              <a:ext uri="{FF2B5EF4-FFF2-40B4-BE49-F238E27FC236}">
                <a16:creationId xmlns:a16="http://schemas.microsoft.com/office/drawing/2014/main" id="{A332B0CB-DE23-66CD-9C62-031F3A5EE9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57673" y="1599015"/>
            <a:ext cx="1080000" cy="1080000"/>
          </a:xfrm>
          <a:prstGeom prst="rect">
            <a:avLst/>
          </a:prstGeom>
        </p:spPr>
      </p:pic>
    </p:spTree>
    <p:extLst>
      <p:ext uri="{BB962C8B-B14F-4D97-AF65-F5344CB8AC3E}">
        <p14:creationId xmlns:p14="http://schemas.microsoft.com/office/powerpoint/2010/main" val="2084237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148476A-6B1F-9E80-6E7D-36901201D63D}"/>
              </a:ext>
            </a:extLst>
          </p:cNvPr>
          <p:cNvSpPr/>
          <p:nvPr/>
        </p:nvSpPr>
        <p:spPr>
          <a:xfrm>
            <a:off x="566415" y="3052047"/>
            <a:ext cx="2545701" cy="1396335"/>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AU" dirty="0">
              <a:solidFill>
                <a:schemeClr val="bg2">
                  <a:lumMod val="95000"/>
                </a:schemeClr>
              </a:solidFill>
            </a:endParaRPr>
          </a:p>
        </p:txBody>
      </p:sp>
      <p:sp>
        <p:nvSpPr>
          <p:cNvPr id="15" name="Rectangle: Rounded Corners 14">
            <a:extLst>
              <a:ext uri="{FF2B5EF4-FFF2-40B4-BE49-F238E27FC236}">
                <a16:creationId xmlns:a16="http://schemas.microsoft.com/office/drawing/2014/main" id="{752A2C77-529C-4186-8EA5-5FCE5FEECAF5}"/>
              </a:ext>
            </a:extLst>
          </p:cNvPr>
          <p:cNvSpPr/>
          <p:nvPr/>
        </p:nvSpPr>
        <p:spPr>
          <a:xfrm>
            <a:off x="566416" y="4762273"/>
            <a:ext cx="2545701" cy="1396335"/>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AU" dirty="0">
              <a:solidFill>
                <a:schemeClr val="bg2">
                  <a:lumMod val="95000"/>
                </a:schemeClr>
              </a:solidFill>
            </a:endParaRPr>
          </a:p>
        </p:txBody>
      </p:sp>
      <p:sp>
        <p:nvSpPr>
          <p:cNvPr id="10" name="Rectangle: Rounded Corners 9">
            <a:extLst>
              <a:ext uri="{FF2B5EF4-FFF2-40B4-BE49-F238E27FC236}">
                <a16:creationId xmlns:a16="http://schemas.microsoft.com/office/drawing/2014/main" id="{CB455C11-C655-B7AD-0FFF-CC3A5E791EE2}"/>
              </a:ext>
            </a:extLst>
          </p:cNvPr>
          <p:cNvSpPr/>
          <p:nvPr/>
        </p:nvSpPr>
        <p:spPr>
          <a:xfrm>
            <a:off x="566416" y="1360565"/>
            <a:ext cx="2545701" cy="1396335"/>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AU" dirty="0">
              <a:solidFill>
                <a:schemeClr val="bg2">
                  <a:lumMod val="95000"/>
                </a:schemeClr>
              </a:solidFill>
            </a:endParaRPr>
          </a:p>
        </p:txBody>
      </p:sp>
      <p:sp>
        <p:nvSpPr>
          <p:cNvPr id="5" name="TextBox 4">
            <a:extLst>
              <a:ext uri="{FF2B5EF4-FFF2-40B4-BE49-F238E27FC236}">
                <a16:creationId xmlns:a16="http://schemas.microsoft.com/office/drawing/2014/main" id="{B70F70CC-CDD6-18E2-0BC1-8F55ADFAB473}"/>
              </a:ext>
            </a:extLst>
          </p:cNvPr>
          <p:cNvSpPr txBox="1"/>
          <p:nvPr/>
        </p:nvSpPr>
        <p:spPr>
          <a:xfrm>
            <a:off x="2394321" y="517077"/>
            <a:ext cx="7403352" cy="584775"/>
          </a:xfrm>
          <a:prstGeom prst="rect">
            <a:avLst/>
          </a:prstGeom>
          <a:noFill/>
        </p:spPr>
        <p:txBody>
          <a:bodyPr wrap="square" rtlCol="0">
            <a:spAutoFit/>
          </a:bodyPr>
          <a:lstStyle/>
          <a:p>
            <a:pPr algn="ctr"/>
            <a:r>
              <a:rPr lang="en-AU" sz="3200" b="1" dirty="0">
                <a:gradFill>
                  <a:gsLst>
                    <a:gs pos="0">
                      <a:srgbClr val="E392FA"/>
                    </a:gs>
                    <a:gs pos="100000">
                      <a:srgbClr val="93A9F9"/>
                    </a:gs>
                  </a:gsLst>
                  <a:lin ang="0" scaled="1"/>
                </a:gradFill>
                <a:latin typeface="DM Sans" pitchFamily="2" charset="0"/>
              </a:rPr>
              <a:t>Summary</a:t>
            </a:r>
          </a:p>
        </p:txBody>
      </p:sp>
      <p:sp>
        <p:nvSpPr>
          <p:cNvPr id="12" name="TextBox 11">
            <a:extLst>
              <a:ext uri="{FF2B5EF4-FFF2-40B4-BE49-F238E27FC236}">
                <a16:creationId xmlns:a16="http://schemas.microsoft.com/office/drawing/2014/main" id="{57CD4126-E4AD-C6B7-60CD-01991811A4EC}"/>
              </a:ext>
            </a:extLst>
          </p:cNvPr>
          <p:cNvSpPr txBox="1"/>
          <p:nvPr/>
        </p:nvSpPr>
        <p:spPr>
          <a:xfrm>
            <a:off x="3395437" y="1337156"/>
            <a:ext cx="4201117" cy="1443152"/>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Relatively simple models and therefore </a:t>
            </a:r>
            <a:r>
              <a:rPr lang="en-US" sz="1200" dirty="0">
                <a:solidFill>
                  <a:srgbClr val="00B050"/>
                </a:solidFill>
                <a:latin typeface="+mn-lt"/>
              </a:rPr>
              <a:t>easiest implementation</a:t>
            </a:r>
            <a:r>
              <a:rPr lang="en-US" sz="1200" dirty="0">
                <a:solidFill>
                  <a:schemeClr val="bg2"/>
                </a:solidFill>
                <a:latin typeface="+mn-lt"/>
              </a:rPr>
              <a:t> &amp; interpretation.</a:t>
            </a:r>
          </a:p>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Historical weather data readily available.</a:t>
            </a:r>
          </a:p>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Capacity for integration with other models (CNN) and real-time data sources (e.g., satellite images).</a:t>
            </a:r>
          </a:p>
        </p:txBody>
      </p:sp>
      <p:pic>
        <p:nvPicPr>
          <p:cNvPr id="2" name="Graphic 1" descr="Magnifying glass outline">
            <a:extLst>
              <a:ext uri="{FF2B5EF4-FFF2-40B4-BE49-F238E27FC236}">
                <a16:creationId xmlns:a16="http://schemas.microsoft.com/office/drawing/2014/main" id="{15323B9E-45A3-1E00-1C4F-68B7C505D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7816" y="1397559"/>
            <a:ext cx="722907" cy="722907"/>
          </a:xfrm>
          <a:prstGeom prst="rect">
            <a:avLst/>
          </a:prstGeom>
        </p:spPr>
      </p:pic>
      <p:pic>
        <p:nvPicPr>
          <p:cNvPr id="3" name="Graphic 2" descr="Future outline">
            <a:extLst>
              <a:ext uri="{FF2B5EF4-FFF2-40B4-BE49-F238E27FC236}">
                <a16:creationId xmlns:a16="http://schemas.microsoft.com/office/drawing/2014/main" id="{DBDA5B9F-DB63-7567-A855-0335B4014D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7814" y="3051881"/>
            <a:ext cx="722907" cy="722907"/>
          </a:xfrm>
          <a:prstGeom prst="rect">
            <a:avLst/>
          </a:prstGeom>
        </p:spPr>
      </p:pic>
      <p:pic>
        <p:nvPicPr>
          <p:cNvPr id="4" name="Graphic 3" descr="Renovation (House With Sparkles) outline">
            <a:extLst>
              <a:ext uri="{FF2B5EF4-FFF2-40B4-BE49-F238E27FC236}">
                <a16:creationId xmlns:a16="http://schemas.microsoft.com/office/drawing/2014/main" id="{4072CCBE-C8A6-842E-9D9E-451C3215D2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77816" y="4773438"/>
            <a:ext cx="722907" cy="722907"/>
          </a:xfrm>
          <a:prstGeom prst="rect">
            <a:avLst/>
          </a:prstGeom>
        </p:spPr>
      </p:pic>
      <p:sp>
        <p:nvSpPr>
          <p:cNvPr id="7" name="TextBox 6">
            <a:extLst>
              <a:ext uri="{FF2B5EF4-FFF2-40B4-BE49-F238E27FC236}">
                <a16:creationId xmlns:a16="http://schemas.microsoft.com/office/drawing/2014/main" id="{DF4D6318-24EE-4FA5-213C-2338EA549EB0}"/>
              </a:ext>
            </a:extLst>
          </p:cNvPr>
          <p:cNvSpPr txBox="1"/>
          <p:nvPr/>
        </p:nvSpPr>
        <p:spPr>
          <a:xfrm>
            <a:off x="566416" y="2042119"/>
            <a:ext cx="2545702" cy="698717"/>
          </a:xfrm>
          <a:prstGeom prst="rect">
            <a:avLst/>
          </a:prstGeom>
          <a:noFill/>
        </p:spPr>
        <p:txBody>
          <a:bodyPr wrap="square" rtlCol="0">
            <a:spAutoFit/>
          </a:bodyPr>
          <a:lstStyle/>
          <a:p>
            <a:pPr algn="ctr">
              <a:lnSpc>
                <a:spcPct val="150000"/>
              </a:lnSpc>
            </a:pPr>
            <a:r>
              <a:rPr lang="en-US" b="1" dirty="0">
                <a:solidFill>
                  <a:schemeClr val="bg2"/>
                </a:solidFill>
                <a:latin typeface="+mn-lt"/>
              </a:rPr>
              <a:t>Scenario 1: Unusual Weather Pattern Detection </a:t>
            </a:r>
            <a:endParaRPr lang="en-AU" sz="1100" b="1" dirty="0">
              <a:solidFill>
                <a:schemeClr val="bg2"/>
              </a:solidFill>
              <a:latin typeface="+mn-lt"/>
            </a:endParaRPr>
          </a:p>
        </p:txBody>
      </p:sp>
      <p:sp>
        <p:nvSpPr>
          <p:cNvPr id="8" name="TextBox 7">
            <a:extLst>
              <a:ext uri="{FF2B5EF4-FFF2-40B4-BE49-F238E27FC236}">
                <a16:creationId xmlns:a16="http://schemas.microsoft.com/office/drawing/2014/main" id="{F68E3784-39CA-38FB-19F3-60D944BB2B3E}"/>
              </a:ext>
            </a:extLst>
          </p:cNvPr>
          <p:cNvSpPr txBox="1"/>
          <p:nvPr/>
        </p:nvSpPr>
        <p:spPr>
          <a:xfrm>
            <a:off x="566414" y="3727223"/>
            <a:ext cx="2545702" cy="698717"/>
          </a:xfrm>
          <a:prstGeom prst="rect">
            <a:avLst/>
          </a:prstGeom>
          <a:noFill/>
        </p:spPr>
        <p:txBody>
          <a:bodyPr wrap="square" rtlCol="0">
            <a:spAutoFit/>
          </a:bodyPr>
          <a:lstStyle/>
          <a:p>
            <a:pPr algn="ctr">
              <a:lnSpc>
                <a:spcPct val="150000"/>
              </a:lnSpc>
            </a:pPr>
            <a:r>
              <a:rPr lang="en-US" b="1" dirty="0">
                <a:solidFill>
                  <a:schemeClr val="bg2"/>
                </a:solidFill>
                <a:latin typeface="+mn-lt"/>
              </a:rPr>
              <a:t>Scenario 2: Forecasting Future Weather Scenarios</a:t>
            </a:r>
            <a:endParaRPr lang="en-AU" sz="1100" b="1" dirty="0">
              <a:solidFill>
                <a:schemeClr val="bg2"/>
              </a:solidFill>
              <a:latin typeface="+mn-lt"/>
            </a:endParaRPr>
          </a:p>
        </p:txBody>
      </p:sp>
      <p:sp>
        <p:nvSpPr>
          <p:cNvPr id="9" name="TextBox 8">
            <a:extLst>
              <a:ext uri="{FF2B5EF4-FFF2-40B4-BE49-F238E27FC236}">
                <a16:creationId xmlns:a16="http://schemas.microsoft.com/office/drawing/2014/main" id="{34815FEF-1ACC-9C51-53E9-024EDB291E99}"/>
              </a:ext>
            </a:extLst>
          </p:cNvPr>
          <p:cNvSpPr txBox="1"/>
          <p:nvPr/>
        </p:nvSpPr>
        <p:spPr>
          <a:xfrm>
            <a:off x="566416" y="5463551"/>
            <a:ext cx="2545702" cy="698717"/>
          </a:xfrm>
          <a:prstGeom prst="rect">
            <a:avLst/>
          </a:prstGeom>
          <a:noFill/>
        </p:spPr>
        <p:txBody>
          <a:bodyPr wrap="square" rtlCol="0">
            <a:spAutoFit/>
          </a:bodyPr>
          <a:lstStyle/>
          <a:p>
            <a:pPr algn="ctr">
              <a:lnSpc>
                <a:spcPct val="150000"/>
              </a:lnSpc>
            </a:pPr>
            <a:r>
              <a:rPr lang="en-US" b="1" dirty="0">
                <a:solidFill>
                  <a:schemeClr val="bg2"/>
                </a:solidFill>
                <a:latin typeface="+mn-lt"/>
              </a:rPr>
              <a:t>Scenario 3: Identifying Safe Regions</a:t>
            </a:r>
            <a:endParaRPr lang="en-AU" sz="1100" b="1" dirty="0">
              <a:solidFill>
                <a:schemeClr val="bg2"/>
              </a:solidFill>
              <a:latin typeface="+mn-lt"/>
            </a:endParaRPr>
          </a:p>
        </p:txBody>
      </p:sp>
      <p:sp>
        <p:nvSpPr>
          <p:cNvPr id="16" name="TextBox 15">
            <a:extLst>
              <a:ext uri="{FF2B5EF4-FFF2-40B4-BE49-F238E27FC236}">
                <a16:creationId xmlns:a16="http://schemas.microsoft.com/office/drawing/2014/main" id="{10C96107-36B9-E03B-C777-32FD9A9F9929}"/>
              </a:ext>
            </a:extLst>
          </p:cNvPr>
          <p:cNvSpPr txBox="1"/>
          <p:nvPr/>
        </p:nvSpPr>
        <p:spPr>
          <a:xfrm>
            <a:off x="3395436" y="3144146"/>
            <a:ext cx="4201117" cy="1166153"/>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Allows for greater understanding of future climate risks.</a:t>
            </a:r>
          </a:p>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LSTM model is known to handle time-series data effectively for forecasting.</a:t>
            </a:r>
          </a:p>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GANs allow for multiple scenarios to be explored.</a:t>
            </a:r>
          </a:p>
        </p:txBody>
      </p:sp>
      <p:sp>
        <p:nvSpPr>
          <p:cNvPr id="17" name="TextBox 16">
            <a:extLst>
              <a:ext uri="{FF2B5EF4-FFF2-40B4-BE49-F238E27FC236}">
                <a16:creationId xmlns:a16="http://schemas.microsoft.com/office/drawing/2014/main" id="{B59E3462-F074-AB6D-A412-83F0811DEA1A}"/>
              </a:ext>
            </a:extLst>
          </p:cNvPr>
          <p:cNvSpPr txBox="1"/>
          <p:nvPr/>
        </p:nvSpPr>
        <p:spPr>
          <a:xfrm>
            <a:off x="3395437" y="4877363"/>
            <a:ext cx="4201117" cy="1166153"/>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Can be applied to historical weather data to assess safe regions now and in the future (pending results of previous scenarios).</a:t>
            </a:r>
          </a:p>
          <a:p>
            <a:pPr marL="285750" indent="-285750">
              <a:lnSpc>
                <a:spcPct val="150000"/>
              </a:lnSpc>
              <a:buClr>
                <a:srgbClr val="00B050"/>
              </a:buClr>
              <a:buFont typeface="Wingdings" panose="05000000000000000000" pitchFamily="2" charset="2"/>
              <a:buChar char="ü"/>
            </a:pPr>
            <a:r>
              <a:rPr lang="en-US" sz="1200" dirty="0">
                <a:solidFill>
                  <a:schemeClr val="bg2"/>
                </a:solidFill>
                <a:latin typeface="+mn-lt"/>
              </a:rPr>
              <a:t>Analysis captures multiple safety-factors.</a:t>
            </a:r>
          </a:p>
        </p:txBody>
      </p:sp>
      <p:sp>
        <p:nvSpPr>
          <p:cNvPr id="21" name="TextBox 20">
            <a:extLst>
              <a:ext uri="{FF2B5EF4-FFF2-40B4-BE49-F238E27FC236}">
                <a16:creationId xmlns:a16="http://schemas.microsoft.com/office/drawing/2014/main" id="{E2032D80-0F67-BF06-67CA-9ACA20EA7DEB}"/>
              </a:ext>
            </a:extLst>
          </p:cNvPr>
          <p:cNvSpPr txBox="1"/>
          <p:nvPr/>
        </p:nvSpPr>
        <p:spPr>
          <a:xfrm>
            <a:off x="7697114" y="1363078"/>
            <a:ext cx="4201117" cy="1443152"/>
          </a:xfrm>
          <a:prstGeom prst="rect">
            <a:avLst/>
          </a:prstGeom>
          <a:noFill/>
        </p:spPr>
        <p:txBody>
          <a:bodyPr wrap="square" rtlCol="0">
            <a:spAutoFit/>
          </a:bodyPr>
          <a:lstStyle/>
          <a:p>
            <a:pPr marL="285750" indent="-285750">
              <a:lnSpc>
                <a:spcPct val="150000"/>
              </a:lnSpc>
              <a:buClr>
                <a:srgbClr val="00B050"/>
              </a:buClr>
              <a:buBlip>
                <a:blip r:embed="rId9"/>
              </a:buBlip>
            </a:pPr>
            <a:r>
              <a:rPr lang="en-US" sz="1200" dirty="0">
                <a:solidFill>
                  <a:schemeClr val="bg2"/>
                </a:solidFill>
                <a:latin typeface="+mn-lt"/>
              </a:rPr>
              <a:t>K-Means Clustering assumes spherical, equally-sized clusters, which may not fit true structure of historical data.</a:t>
            </a:r>
          </a:p>
          <a:p>
            <a:pPr marL="285750" indent="-285750">
              <a:lnSpc>
                <a:spcPct val="150000"/>
              </a:lnSpc>
              <a:buClr>
                <a:srgbClr val="00B050"/>
              </a:buClr>
              <a:buBlip>
                <a:blip r:embed="rId9"/>
              </a:buBlip>
            </a:pPr>
            <a:r>
              <a:rPr lang="en-US" sz="1200" dirty="0">
                <a:solidFill>
                  <a:schemeClr val="bg2"/>
                </a:solidFill>
                <a:latin typeface="+mn-lt"/>
              </a:rPr>
              <a:t>Somewhat arbitrary act of pre-defining the number of clusters (potentially leading to inconsistent results).</a:t>
            </a:r>
          </a:p>
        </p:txBody>
      </p:sp>
      <p:sp>
        <p:nvSpPr>
          <p:cNvPr id="24" name="TextBox 23">
            <a:extLst>
              <a:ext uri="{FF2B5EF4-FFF2-40B4-BE49-F238E27FC236}">
                <a16:creationId xmlns:a16="http://schemas.microsoft.com/office/drawing/2014/main" id="{12B61711-56AE-05D7-9DF5-C5384C9794BC}"/>
              </a:ext>
            </a:extLst>
          </p:cNvPr>
          <p:cNvSpPr txBox="1"/>
          <p:nvPr/>
        </p:nvSpPr>
        <p:spPr>
          <a:xfrm>
            <a:off x="7697114" y="3144146"/>
            <a:ext cx="4201117" cy="889154"/>
          </a:xfrm>
          <a:prstGeom prst="rect">
            <a:avLst/>
          </a:prstGeom>
          <a:noFill/>
        </p:spPr>
        <p:txBody>
          <a:bodyPr wrap="square" rtlCol="0">
            <a:spAutoFit/>
          </a:bodyPr>
          <a:lstStyle/>
          <a:p>
            <a:pPr marL="285750" indent="-285750">
              <a:lnSpc>
                <a:spcPct val="150000"/>
              </a:lnSpc>
              <a:buClr>
                <a:srgbClr val="00B050"/>
              </a:buClr>
              <a:buBlip>
                <a:blip r:embed="rId9"/>
              </a:buBlip>
            </a:pPr>
            <a:r>
              <a:rPr lang="en-US" sz="1200" dirty="0">
                <a:solidFill>
                  <a:schemeClr val="bg2"/>
                </a:solidFill>
                <a:latin typeface="+mn-lt"/>
              </a:rPr>
              <a:t>LSTM models can be computationally expensive.</a:t>
            </a:r>
          </a:p>
          <a:p>
            <a:pPr marL="285750" indent="-285750">
              <a:lnSpc>
                <a:spcPct val="150000"/>
              </a:lnSpc>
              <a:buClr>
                <a:srgbClr val="00B050"/>
              </a:buClr>
              <a:buBlip>
                <a:blip r:embed="rId9"/>
              </a:buBlip>
            </a:pPr>
            <a:r>
              <a:rPr lang="en-US" sz="1200" dirty="0">
                <a:solidFill>
                  <a:schemeClr val="bg2"/>
                </a:solidFill>
                <a:latin typeface="+mn-lt"/>
              </a:rPr>
              <a:t>Model complexity necessitates expertise to ensure correct model infrastructure, tuning, and maintenance.</a:t>
            </a:r>
          </a:p>
        </p:txBody>
      </p:sp>
      <p:sp>
        <p:nvSpPr>
          <p:cNvPr id="25" name="TextBox 24">
            <a:extLst>
              <a:ext uri="{FF2B5EF4-FFF2-40B4-BE49-F238E27FC236}">
                <a16:creationId xmlns:a16="http://schemas.microsoft.com/office/drawing/2014/main" id="{6CA4A7FA-7D95-AF02-D216-78690D52BB54}"/>
              </a:ext>
            </a:extLst>
          </p:cNvPr>
          <p:cNvSpPr txBox="1"/>
          <p:nvPr/>
        </p:nvSpPr>
        <p:spPr>
          <a:xfrm>
            <a:off x="7697114" y="4877363"/>
            <a:ext cx="4201117" cy="2274149"/>
          </a:xfrm>
          <a:prstGeom prst="rect">
            <a:avLst/>
          </a:prstGeom>
          <a:noFill/>
        </p:spPr>
        <p:txBody>
          <a:bodyPr wrap="square" rtlCol="0">
            <a:spAutoFit/>
          </a:bodyPr>
          <a:lstStyle/>
          <a:p>
            <a:pPr marL="285750" indent="-285750">
              <a:lnSpc>
                <a:spcPct val="150000"/>
              </a:lnSpc>
              <a:buClr>
                <a:srgbClr val="00B050"/>
              </a:buClr>
              <a:buBlip>
                <a:blip r:embed="rId9"/>
              </a:buBlip>
            </a:pPr>
            <a:r>
              <a:rPr lang="en-US" sz="1200" dirty="0">
                <a:solidFill>
                  <a:schemeClr val="bg2"/>
                </a:solidFill>
                <a:latin typeface="+mn-lt"/>
              </a:rPr>
              <a:t>Identification of future safe regions is dependent on forecasted data from scenario 2.</a:t>
            </a:r>
          </a:p>
          <a:p>
            <a:pPr marL="285750" indent="-285750">
              <a:lnSpc>
                <a:spcPct val="150000"/>
              </a:lnSpc>
              <a:buClr>
                <a:srgbClr val="00B050"/>
              </a:buClr>
              <a:buBlip>
                <a:blip r:embed="rId9"/>
              </a:buBlip>
            </a:pPr>
            <a:r>
              <a:rPr lang="en-US" sz="1200" dirty="0">
                <a:solidFill>
                  <a:schemeClr val="bg2"/>
                </a:solidFill>
                <a:latin typeface="+mn-lt"/>
              </a:rPr>
              <a:t>Potential difficulty deciding where to cut dendrograms to form clusters (affecting interpretability).</a:t>
            </a:r>
          </a:p>
          <a:p>
            <a:pPr marL="285750" indent="-285750">
              <a:lnSpc>
                <a:spcPct val="150000"/>
              </a:lnSpc>
              <a:buClr>
                <a:srgbClr val="00B050"/>
              </a:buClr>
              <a:buBlip>
                <a:blip r:embed="rId9"/>
              </a:buBlip>
            </a:pPr>
            <a:r>
              <a:rPr lang="en-US" sz="1200" dirty="0">
                <a:solidFill>
                  <a:schemeClr val="bg2"/>
                </a:solidFill>
                <a:latin typeface="+mn-lt"/>
              </a:rPr>
              <a:t>Hierarchical clustering is sensitive to noise/outliers.</a:t>
            </a:r>
          </a:p>
          <a:p>
            <a:pPr marL="285750" indent="-285750">
              <a:lnSpc>
                <a:spcPct val="150000"/>
              </a:lnSpc>
              <a:buClr>
                <a:srgbClr val="00B050"/>
              </a:buClr>
              <a:buBlip>
                <a:blip r:embed="rId9"/>
              </a:buBlip>
            </a:pPr>
            <a:endParaRPr lang="en-US" sz="1200" dirty="0">
              <a:solidFill>
                <a:schemeClr val="bg2"/>
              </a:solidFill>
              <a:latin typeface="+mn-lt"/>
            </a:endParaRPr>
          </a:p>
          <a:p>
            <a:pPr marL="285750" indent="-285750">
              <a:lnSpc>
                <a:spcPct val="150000"/>
              </a:lnSpc>
              <a:buClr>
                <a:srgbClr val="00B050"/>
              </a:buClr>
              <a:buBlip>
                <a:blip r:embed="rId9"/>
              </a:buBlip>
            </a:pPr>
            <a:endParaRPr lang="en-US" sz="1200" dirty="0">
              <a:solidFill>
                <a:schemeClr val="bg2"/>
              </a:solidFill>
              <a:latin typeface="+mn-lt"/>
            </a:endParaRPr>
          </a:p>
          <a:p>
            <a:pPr marL="285750" indent="-285750">
              <a:lnSpc>
                <a:spcPct val="150000"/>
              </a:lnSpc>
              <a:buClr>
                <a:srgbClr val="00B050"/>
              </a:buClr>
              <a:buBlip>
                <a:blip r:embed="rId9"/>
              </a:buBlip>
            </a:pPr>
            <a:endParaRPr lang="en-US" sz="1200" dirty="0">
              <a:solidFill>
                <a:schemeClr val="bg2"/>
              </a:solidFill>
              <a:latin typeface="+mn-lt"/>
            </a:endParaRPr>
          </a:p>
        </p:txBody>
      </p:sp>
    </p:spTree>
    <p:extLst>
      <p:ext uri="{BB962C8B-B14F-4D97-AF65-F5344CB8AC3E}">
        <p14:creationId xmlns:p14="http://schemas.microsoft.com/office/powerpoint/2010/main" val="1632186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21"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a:extLst>
            <a:ext uri="{FF2B5EF4-FFF2-40B4-BE49-F238E27FC236}">
              <a16:creationId xmlns:a16="http://schemas.microsoft.com/office/drawing/2014/main" id="{2920071D-CAB3-59C9-CFFA-407E1758437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38484E1-CAA4-6614-B800-3CF29BC40BC3}"/>
              </a:ext>
            </a:extLst>
          </p:cNvPr>
          <p:cNvSpPr/>
          <p:nvPr/>
        </p:nvSpPr>
        <p:spPr>
          <a:xfrm>
            <a:off x="566415" y="3052047"/>
            <a:ext cx="2545701" cy="1396335"/>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AU" dirty="0">
              <a:solidFill>
                <a:schemeClr val="bg2">
                  <a:lumMod val="95000"/>
                </a:schemeClr>
              </a:solidFill>
            </a:endParaRPr>
          </a:p>
        </p:txBody>
      </p:sp>
      <p:sp>
        <p:nvSpPr>
          <p:cNvPr id="15" name="Rectangle: Rounded Corners 14">
            <a:extLst>
              <a:ext uri="{FF2B5EF4-FFF2-40B4-BE49-F238E27FC236}">
                <a16:creationId xmlns:a16="http://schemas.microsoft.com/office/drawing/2014/main" id="{0BB1F042-188E-EF08-BBB1-E00F8F03DA2C}"/>
              </a:ext>
            </a:extLst>
          </p:cNvPr>
          <p:cNvSpPr/>
          <p:nvPr/>
        </p:nvSpPr>
        <p:spPr>
          <a:xfrm>
            <a:off x="566416" y="4762273"/>
            <a:ext cx="2545701" cy="1396335"/>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AU" dirty="0">
              <a:solidFill>
                <a:schemeClr val="bg2">
                  <a:lumMod val="95000"/>
                </a:schemeClr>
              </a:solidFill>
            </a:endParaRPr>
          </a:p>
        </p:txBody>
      </p:sp>
      <p:sp>
        <p:nvSpPr>
          <p:cNvPr id="10" name="Rectangle: Rounded Corners 9">
            <a:extLst>
              <a:ext uri="{FF2B5EF4-FFF2-40B4-BE49-F238E27FC236}">
                <a16:creationId xmlns:a16="http://schemas.microsoft.com/office/drawing/2014/main" id="{2EAFED0C-9814-8E09-3720-08B1B847805F}"/>
              </a:ext>
            </a:extLst>
          </p:cNvPr>
          <p:cNvSpPr/>
          <p:nvPr/>
        </p:nvSpPr>
        <p:spPr>
          <a:xfrm>
            <a:off x="566416" y="1360565"/>
            <a:ext cx="2545701" cy="1396335"/>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AU" dirty="0">
              <a:solidFill>
                <a:schemeClr val="bg2">
                  <a:lumMod val="95000"/>
                </a:schemeClr>
              </a:solidFill>
            </a:endParaRPr>
          </a:p>
        </p:txBody>
      </p:sp>
      <p:sp>
        <p:nvSpPr>
          <p:cNvPr id="5" name="TextBox 4">
            <a:extLst>
              <a:ext uri="{FF2B5EF4-FFF2-40B4-BE49-F238E27FC236}">
                <a16:creationId xmlns:a16="http://schemas.microsoft.com/office/drawing/2014/main" id="{B86B28C8-282A-4427-2ED8-D38D11749A96}"/>
              </a:ext>
            </a:extLst>
          </p:cNvPr>
          <p:cNvSpPr txBox="1"/>
          <p:nvPr/>
        </p:nvSpPr>
        <p:spPr>
          <a:xfrm>
            <a:off x="2394321" y="517077"/>
            <a:ext cx="7403352" cy="584775"/>
          </a:xfrm>
          <a:prstGeom prst="rect">
            <a:avLst/>
          </a:prstGeom>
          <a:noFill/>
        </p:spPr>
        <p:txBody>
          <a:bodyPr wrap="square" rtlCol="0">
            <a:spAutoFit/>
          </a:bodyPr>
          <a:lstStyle/>
          <a:p>
            <a:pPr algn="ctr"/>
            <a:r>
              <a:rPr lang="en-AU" sz="3200" b="1" dirty="0">
                <a:gradFill>
                  <a:gsLst>
                    <a:gs pos="0">
                      <a:srgbClr val="E392FA"/>
                    </a:gs>
                    <a:gs pos="100000">
                      <a:srgbClr val="93A9F9"/>
                    </a:gs>
                  </a:gsLst>
                  <a:lin ang="0" scaled="1"/>
                </a:gradFill>
                <a:latin typeface="DM Sans" pitchFamily="2" charset="0"/>
              </a:rPr>
              <a:t>Final Recommendations</a:t>
            </a:r>
          </a:p>
        </p:txBody>
      </p:sp>
      <p:sp>
        <p:nvSpPr>
          <p:cNvPr id="12" name="TextBox 11">
            <a:extLst>
              <a:ext uri="{FF2B5EF4-FFF2-40B4-BE49-F238E27FC236}">
                <a16:creationId xmlns:a16="http://schemas.microsoft.com/office/drawing/2014/main" id="{6B276D39-DEEA-BC5D-627B-9E87FD0279A6}"/>
              </a:ext>
            </a:extLst>
          </p:cNvPr>
          <p:cNvSpPr txBox="1"/>
          <p:nvPr/>
        </p:nvSpPr>
        <p:spPr>
          <a:xfrm>
            <a:off x="3710122" y="1668916"/>
            <a:ext cx="7403353" cy="785343"/>
          </a:xfrm>
          <a:prstGeom prst="rect">
            <a:avLst/>
          </a:prstGeom>
          <a:noFill/>
        </p:spPr>
        <p:txBody>
          <a:bodyPr wrap="square" rtlCol="0">
            <a:spAutoFit/>
          </a:bodyPr>
          <a:lstStyle/>
          <a:p>
            <a:pPr>
              <a:lnSpc>
                <a:spcPct val="150000"/>
              </a:lnSpc>
              <a:buClr>
                <a:srgbClr val="00B050"/>
              </a:buClr>
            </a:pPr>
            <a:r>
              <a:rPr lang="en-US" sz="1600" dirty="0">
                <a:solidFill>
                  <a:srgbClr val="E392FA"/>
                </a:solidFill>
                <a:latin typeface="+mn-lt"/>
              </a:rPr>
              <a:t>1) </a:t>
            </a:r>
            <a:r>
              <a:rPr lang="en-US" sz="1600" dirty="0">
                <a:solidFill>
                  <a:schemeClr val="bg2"/>
                </a:solidFill>
                <a:latin typeface="+mn-lt"/>
              </a:rPr>
              <a:t>Immediately develop models to detect unusual weather patterns.</a:t>
            </a:r>
          </a:p>
          <a:p>
            <a:pPr marL="285750" indent="-285750">
              <a:lnSpc>
                <a:spcPct val="150000"/>
              </a:lnSpc>
              <a:buClr>
                <a:srgbClr val="E392FA"/>
              </a:buClr>
              <a:buFont typeface="Arial" panose="020B0604020202020204" pitchFamily="34" charset="0"/>
              <a:buChar char="•"/>
            </a:pPr>
            <a:r>
              <a:rPr lang="en-US" sz="1600" dirty="0">
                <a:solidFill>
                  <a:schemeClr val="bg2"/>
                </a:solidFill>
                <a:latin typeface="+mn-lt"/>
              </a:rPr>
              <a:t>This is the most achievable project which will also yield short-term results.</a:t>
            </a:r>
          </a:p>
        </p:txBody>
      </p:sp>
      <p:pic>
        <p:nvPicPr>
          <p:cNvPr id="2" name="Graphic 1" descr="Magnifying glass outline">
            <a:extLst>
              <a:ext uri="{FF2B5EF4-FFF2-40B4-BE49-F238E27FC236}">
                <a16:creationId xmlns:a16="http://schemas.microsoft.com/office/drawing/2014/main" id="{E88F4DB7-31CE-B5D7-E571-BE0225B5B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7816" y="1397559"/>
            <a:ext cx="722907" cy="722907"/>
          </a:xfrm>
          <a:prstGeom prst="rect">
            <a:avLst/>
          </a:prstGeom>
        </p:spPr>
      </p:pic>
      <p:pic>
        <p:nvPicPr>
          <p:cNvPr id="3" name="Graphic 2" descr="Future outline">
            <a:extLst>
              <a:ext uri="{FF2B5EF4-FFF2-40B4-BE49-F238E27FC236}">
                <a16:creationId xmlns:a16="http://schemas.microsoft.com/office/drawing/2014/main" id="{E1C2A046-979B-CE7D-DA8A-A824A973BD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7814" y="3051881"/>
            <a:ext cx="722907" cy="722907"/>
          </a:xfrm>
          <a:prstGeom prst="rect">
            <a:avLst/>
          </a:prstGeom>
        </p:spPr>
      </p:pic>
      <p:pic>
        <p:nvPicPr>
          <p:cNvPr id="4" name="Graphic 3" descr="Renovation (House With Sparkles) outline">
            <a:extLst>
              <a:ext uri="{FF2B5EF4-FFF2-40B4-BE49-F238E27FC236}">
                <a16:creationId xmlns:a16="http://schemas.microsoft.com/office/drawing/2014/main" id="{67DDC654-74CF-66FC-C52B-05773B52EF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77816" y="4773438"/>
            <a:ext cx="722907" cy="722907"/>
          </a:xfrm>
          <a:prstGeom prst="rect">
            <a:avLst/>
          </a:prstGeom>
        </p:spPr>
      </p:pic>
      <p:sp>
        <p:nvSpPr>
          <p:cNvPr id="7" name="TextBox 6">
            <a:extLst>
              <a:ext uri="{FF2B5EF4-FFF2-40B4-BE49-F238E27FC236}">
                <a16:creationId xmlns:a16="http://schemas.microsoft.com/office/drawing/2014/main" id="{0687F10F-E129-B647-D9B8-BD424D3C75A5}"/>
              </a:ext>
            </a:extLst>
          </p:cNvPr>
          <p:cNvSpPr txBox="1"/>
          <p:nvPr/>
        </p:nvSpPr>
        <p:spPr>
          <a:xfrm>
            <a:off x="566416" y="2042119"/>
            <a:ext cx="2545702" cy="698717"/>
          </a:xfrm>
          <a:prstGeom prst="rect">
            <a:avLst/>
          </a:prstGeom>
          <a:noFill/>
        </p:spPr>
        <p:txBody>
          <a:bodyPr wrap="square" rtlCol="0">
            <a:spAutoFit/>
          </a:bodyPr>
          <a:lstStyle/>
          <a:p>
            <a:pPr algn="ctr">
              <a:lnSpc>
                <a:spcPct val="150000"/>
              </a:lnSpc>
            </a:pPr>
            <a:r>
              <a:rPr lang="en-US" b="1" dirty="0">
                <a:solidFill>
                  <a:schemeClr val="bg2"/>
                </a:solidFill>
                <a:latin typeface="+mn-lt"/>
              </a:rPr>
              <a:t>Scenario 1: Unusual Weather Pattern Detection </a:t>
            </a:r>
            <a:endParaRPr lang="en-AU" sz="1100" b="1" dirty="0">
              <a:solidFill>
                <a:schemeClr val="bg2"/>
              </a:solidFill>
              <a:latin typeface="+mn-lt"/>
            </a:endParaRPr>
          </a:p>
        </p:txBody>
      </p:sp>
      <p:sp>
        <p:nvSpPr>
          <p:cNvPr id="8" name="TextBox 7">
            <a:extLst>
              <a:ext uri="{FF2B5EF4-FFF2-40B4-BE49-F238E27FC236}">
                <a16:creationId xmlns:a16="http://schemas.microsoft.com/office/drawing/2014/main" id="{9C20FBA8-5BC3-7F3F-A150-532BEE81C063}"/>
              </a:ext>
            </a:extLst>
          </p:cNvPr>
          <p:cNvSpPr txBox="1"/>
          <p:nvPr/>
        </p:nvSpPr>
        <p:spPr>
          <a:xfrm>
            <a:off x="566414" y="3727223"/>
            <a:ext cx="2545702" cy="698717"/>
          </a:xfrm>
          <a:prstGeom prst="rect">
            <a:avLst/>
          </a:prstGeom>
          <a:noFill/>
        </p:spPr>
        <p:txBody>
          <a:bodyPr wrap="square" rtlCol="0">
            <a:spAutoFit/>
          </a:bodyPr>
          <a:lstStyle/>
          <a:p>
            <a:pPr algn="ctr">
              <a:lnSpc>
                <a:spcPct val="150000"/>
              </a:lnSpc>
            </a:pPr>
            <a:r>
              <a:rPr lang="en-US" b="1" dirty="0">
                <a:solidFill>
                  <a:schemeClr val="bg2"/>
                </a:solidFill>
                <a:latin typeface="+mn-lt"/>
              </a:rPr>
              <a:t>Scenario 2: Forecasting Future Weather Scenarios</a:t>
            </a:r>
            <a:endParaRPr lang="en-AU" sz="1100" b="1" dirty="0">
              <a:solidFill>
                <a:schemeClr val="bg2"/>
              </a:solidFill>
              <a:latin typeface="+mn-lt"/>
            </a:endParaRPr>
          </a:p>
        </p:txBody>
      </p:sp>
      <p:sp>
        <p:nvSpPr>
          <p:cNvPr id="9" name="TextBox 8">
            <a:extLst>
              <a:ext uri="{FF2B5EF4-FFF2-40B4-BE49-F238E27FC236}">
                <a16:creationId xmlns:a16="http://schemas.microsoft.com/office/drawing/2014/main" id="{E15E11AA-AEFD-3BB9-F38A-90EF0B778FC8}"/>
              </a:ext>
            </a:extLst>
          </p:cNvPr>
          <p:cNvSpPr txBox="1"/>
          <p:nvPr/>
        </p:nvSpPr>
        <p:spPr>
          <a:xfrm>
            <a:off x="566416" y="5463551"/>
            <a:ext cx="2545702" cy="698717"/>
          </a:xfrm>
          <a:prstGeom prst="rect">
            <a:avLst/>
          </a:prstGeom>
          <a:noFill/>
        </p:spPr>
        <p:txBody>
          <a:bodyPr wrap="square" rtlCol="0">
            <a:spAutoFit/>
          </a:bodyPr>
          <a:lstStyle/>
          <a:p>
            <a:pPr algn="ctr">
              <a:lnSpc>
                <a:spcPct val="150000"/>
              </a:lnSpc>
            </a:pPr>
            <a:r>
              <a:rPr lang="en-US" b="1" dirty="0">
                <a:solidFill>
                  <a:schemeClr val="bg2"/>
                </a:solidFill>
                <a:latin typeface="+mn-lt"/>
              </a:rPr>
              <a:t>Scenario 3: Identifying Safe Regions</a:t>
            </a:r>
            <a:endParaRPr lang="en-AU" sz="1100" b="1" dirty="0">
              <a:solidFill>
                <a:schemeClr val="bg2"/>
              </a:solidFill>
              <a:latin typeface="+mn-lt"/>
            </a:endParaRPr>
          </a:p>
        </p:txBody>
      </p:sp>
      <p:sp>
        <p:nvSpPr>
          <p:cNvPr id="6" name="TextBox 5">
            <a:extLst>
              <a:ext uri="{FF2B5EF4-FFF2-40B4-BE49-F238E27FC236}">
                <a16:creationId xmlns:a16="http://schemas.microsoft.com/office/drawing/2014/main" id="{7644AD9C-5891-2E3C-B758-DD29B1237916}"/>
              </a:ext>
            </a:extLst>
          </p:cNvPr>
          <p:cNvSpPr txBox="1"/>
          <p:nvPr/>
        </p:nvSpPr>
        <p:spPr>
          <a:xfrm>
            <a:off x="3710121" y="2965219"/>
            <a:ext cx="7403353" cy="1524007"/>
          </a:xfrm>
          <a:prstGeom prst="rect">
            <a:avLst/>
          </a:prstGeom>
          <a:noFill/>
        </p:spPr>
        <p:txBody>
          <a:bodyPr wrap="square" rtlCol="0">
            <a:spAutoFit/>
          </a:bodyPr>
          <a:lstStyle/>
          <a:p>
            <a:pPr>
              <a:lnSpc>
                <a:spcPct val="150000"/>
              </a:lnSpc>
              <a:buClr>
                <a:srgbClr val="00B050"/>
              </a:buClr>
            </a:pPr>
            <a:r>
              <a:rPr lang="en-US" sz="1600" dirty="0">
                <a:solidFill>
                  <a:srgbClr val="E392FA"/>
                </a:solidFill>
                <a:latin typeface="+mn-lt"/>
              </a:rPr>
              <a:t>2) </a:t>
            </a:r>
            <a:r>
              <a:rPr lang="en-US" sz="1600" dirty="0">
                <a:solidFill>
                  <a:schemeClr val="bg2"/>
                </a:solidFill>
                <a:latin typeface="+mn-lt"/>
              </a:rPr>
              <a:t>Start allocating resources to develop a LSTM model for long-term forecasting.</a:t>
            </a:r>
          </a:p>
          <a:p>
            <a:pPr marL="285750" indent="-285750">
              <a:lnSpc>
                <a:spcPct val="150000"/>
              </a:lnSpc>
              <a:buClr>
                <a:srgbClr val="E392FA"/>
              </a:buClr>
              <a:buFont typeface="Arial" panose="020B0604020202020204" pitchFamily="34" charset="0"/>
              <a:buChar char="•"/>
            </a:pPr>
            <a:r>
              <a:rPr lang="en-US" sz="1600" dirty="0">
                <a:solidFill>
                  <a:schemeClr val="bg2"/>
                </a:solidFill>
                <a:latin typeface="+mn-lt"/>
              </a:rPr>
              <a:t>Comparing results of this model with Scenario 1 can help address model inconsistencies and strengthen short- to mid-term results</a:t>
            </a:r>
          </a:p>
        </p:txBody>
      </p:sp>
      <p:sp>
        <p:nvSpPr>
          <p:cNvPr id="13" name="TextBox 12">
            <a:extLst>
              <a:ext uri="{FF2B5EF4-FFF2-40B4-BE49-F238E27FC236}">
                <a16:creationId xmlns:a16="http://schemas.microsoft.com/office/drawing/2014/main" id="{9DA889A7-5039-3864-AED2-3AE697E66E96}"/>
              </a:ext>
            </a:extLst>
          </p:cNvPr>
          <p:cNvSpPr txBox="1"/>
          <p:nvPr/>
        </p:nvSpPr>
        <p:spPr>
          <a:xfrm>
            <a:off x="3710122" y="4698436"/>
            <a:ext cx="7403353" cy="1524007"/>
          </a:xfrm>
          <a:prstGeom prst="rect">
            <a:avLst/>
          </a:prstGeom>
          <a:noFill/>
        </p:spPr>
        <p:txBody>
          <a:bodyPr wrap="square" rtlCol="0">
            <a:spAutoFit/>
          </a:bodyPr>
          <a:lstStyle/>
          <a:p>
            <a:pPr>
              <a:lnSpc>
                <a:spcPct val="150000"/>
              </a:lnSpc>
              <a:buClr>
                <a:srgbClr val="00B050"/>
              </a:buClr>
            </a:pPr>
            <a:r>
              <a:rPr lang="en-US" sz="1600" dirty="0">
                <a:solidFill>
                  <a:srgbClr val="E392FA"/>
                </a:solidFill>
                <a:latin typeface="+mn-lt"/>
              </a:rPr>
              <a:t>3) </a:t>
            </a:r>
            <a:r>
              <a:rPr lang="en-US" sz="1600" dirty="0">
                <a:solidFill>
                  <a:schemeClr val="bg2"/>
                </a:solidFill>
                <a:latin typeface="+mn-lt"/>
              </a:rPr>
              <a:t>Once Scenario 1 and 2 gain momentum, begin working on Scenario 3.</a:t>
            </a:r>
          </a:p>
          <a:p>
            <a:pPr marL="285750" indent="-285750">
              <a:lnSpc>
                <a:spcPct val="150000"/>
              </a:lnSpc>
              <a:buClr>
                <a:srgbClr val="E392FA"/>
              </a:buClr>
              <a:buFont typeface="Arial" panose="020B0604020202020204" pitchFamily="34" charset="0"/>
              <a:buChar char="•"/>
            </a:pPr>
            <a:r>
              <a:rPr lang="en-US" sz="1600" dirty="0">
                <a:solidFill>
                  <a:schemeClr val="bg2"/>
                </a:solidFill>
                <a:latin typeface="+mn-lt"/>
              </a:rPr>
              <a:t>This will require careful stakeholder management and staff dedicated to policy research to ensure social inequities or tensions are not worsened by the identification of “unsafe” regions. </a:t>
            </a:r>
          </a:p>
        </p:txBody>
      </p:sp>
    </p:spTree>
    <p:extLst>
      <p:ext uri="{BB962C8B-B14F-4D97-AF65-F5344CB8AC3E}">
        <p14:creationId xmlns:p14="http://schemas.microsoft.com/office/powerpoint/2010/main" val="331899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pic>
        <p:nvPicPr>
          <p:cNvPr id="3" name="Graphic 2" descr="Globe with solid fill">
            <a:extLst>
              <a:ext uri="{FF2B5EF4-FFF2-40B4-BE49-F238E27FC236}">
                <a16:creationId xmlns:a16="http://schemas.microsoft.com/office/drawing/2014/main" id="{E5F54BF5-289E-1F6E-7F3D-C956D61DAE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7573" y="147246"/>
            <a:ext cx="3796859" cy="3796859"/>
          </a:xfrm>
          <a:prstGeom prst="rect">
            <a:avLst/>
          </a:prstGeom>
        </p:spPr>
      </p:pic>
      <p:sp>
        <p:nvSpPr>
          <p:cNvPr id="5" name="TextBox 4">
            <a:extLst>
              <a:ext uri="{FF2B5EF4-FFF2-40B4-BE49-F238E27FC236}">
                <a16:creationId xmlns:a16="http://schemas.microsoft.com/office/drawing/2014/main" id="{B70F70CC-CDD6-18E2-0BC1-8F55ADFAB473}"/>
              </a:ext>
            </a:extLst>
          </p:cNvPr>
          <p:cNvSpPr txBox="1"/>
          <p:nvPr/>
        </p:nvSpPr>
        <p:spPr>
          <a:xfrm>
            <a:off x="4680327" y="1566006"/>
            <a:ext cx="2576262" cy="584775"/>
          </a:xfrm>
          <a:prstGeom prst="rect">
            <a:avLst/>
          </a:prstGeom>
          <a:noFill/>
        </p:spPr>
        <p:txBody>
          <a:bodyPr wrap="square" rtlCol="0">
            <a:spAutoFit/>
          </a:bodyPr>
          <a:lstStyle/>
          <a:p>
            <a:pPr algn="ctr"/>
            <a:r>
              <a:rPr lang="en-AU" sz="3200" b="1" dirty="0">
                <a:gradFill>
                  <a:gsLst>
                    <a:gs pos="0">
                      <a:srgbClr val="E392FA"/>
                    </a:gs>
                    <a:gs pos="100000">
                      <a:srgbClr val="93A9F9"/>
                    </a:gs>
                  </a:gsLst>
                  <a:lin ang="0" scaled="1"/>
                </a:gradFill>
                <a:latin typeface="DM Sans" pitchFamily="2" charset="0"/>
              </a:rPr>
              <a:t>Thank you</a:t>
            </a:r>
          </a:p>
        </p:txBody>
      </p:sp>
      <p:pic>
        <p:nvPicPr>
          <p:cNvPr id="6" name="Picture 8">
            <a:hlinkClick r:id="rId5"/>
            <a:extLst>
              <a:ext uri="{FF2B5EF4-FFF2-40B4-BE49-F238E27FC236}">
                <a16:creationId xmlns:a16="http://schemas.microsoft.com/office/drawing/2014/main" id="{26FC2D8E-6883-C60D-6699-F07E3F9DBF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7964" y="5181394"/>
            <a:ext cx="1216071" cy="12160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hlinkClick r:id="rId7"/>
            <a:extLst>
              <a:ext uri="{FF2B5EF4-FFF2-40B4-BE49-F238E27FC236}">
                <a16:creationId xmlns:a16="http://schemas.microsoft.com/office/drawing/2014/main" id="{D2F1D054-DB9A-8298-42AF-E40B5F86F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8397" y="5181393"/>
            <a:ext cx="1391323" cy="12160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6">
            <a:hlinkClick r:id="rId9"/>
            <a:extLst>
              <a:ext uri="{FF2B5EF4-FFF2-40B4-BE49-F238E27FC236}">
                <a16:creationId xmlns:a16="http://schemas.microsoft.com/office/drawing/2014/main" id="{F6686043-B4F9-BC7D-367B-26E984339A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2279" y="5181393"/>
            <a:ext cx="1216071" cy="12160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A8A4F70-DCDA-BDD9-48A2-C97441889DAA}"/>
              </a:ext>
            </a:extLst>
          </p:cNvPr>
          <p:cNvSpPr txBox="1"/>
          <p:nvPr/>
        </p:nvSpPr>
        <p:spPr>
          <a:xfrm>
            <a:off x="4127930" y="4153424"/>
            <a:ext cx="3936138" cy="523220"/>
          </a:xfrm>
          <a:prstGeom prst="rect">
            <a:avLst/>
          </a:prstGeom>
          <a:noFill/>
        </p:spPr>
        <p:txBody>
          <a:bodyPr wrap="square" rtlCol="0">
            <a:spAutoFit/>
          </a:bodyPr>
          <a:lstStyle/>
          <a:p>
            <a:pPr algn="ctr"/>
            <a:r>
              <a:rPr lang="en-AU" sz="2800" b="1" dirty="0">
                <a:solidFill>
                  <a:srgbClr val="E392FA"/>
                </a:solidFill>
                <a:latin typeface="DM Sans" pitchFamily="2" charset="0"/>
              </a:rPr>
              <a:t>Have Any Questions?</a:t>
            </a:r>
          </a:p>
        </p:txBody>
      </p:sp>
    </p:spTree>
    <p:extLst>
      <p:ext uri="{BB962C8B-B14F-4D97-AF65-F5344CB8AC3E}">
        <p14:creationId xmlns:p14="http://schemas.microsoft.com/office/powerpoint/2010/main" val="239844089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20" name="Isosceles Triangle 19">
            <a:extLst>
              <a:ext uri="{FF2B5EF4-FFF2-40B4-BE49-F238E27FC236}">
                <a16:creationId xmlns:a16="http://schemas.microsoft.com/office/drawing/2014/main" id="{89D2F2A2-8AC0-DBC2-07B9-4F7E65D8F7AA}"/>
              </a:ext>
            </a:extLst>
          </p:cNvPr>
          <p:cNvSpPr/>
          <p:nvPr/>
        </p:nvSpPr>
        <p:spPr>
          <a:xfrm rot="5400000">
            <a:off x="-189000" y="189000"/>
            <a:ext cx="6858000" cy="6480000"/>
          </a:xfrm>
          <a:prstGeom prst="triangle">
            <a:avLst/>
          </a:prstGeom>
          <a:gradFill flip="none" rotWithShape="1">
            <a:gsLst>
              <a:gs pos="0">
                <a:srgbClr val="0B0E15"/>
              </a:gs>
              <a:gs pos="100000">
                <a:srgbClr val="222329"/>
              </a:gs>
            </a:gsLst>
            <a:lin ang="16200000" scaled="1"/>
            <a:tileRect/>
          </a:gradFill>
          <a:ln>
            <a:noFill/>
          </a:ln>
          <a:effectLst>
            <a:outerShdw blurRad="190500" dist="63500" sx="105000" sy="105000" algn="ctr" rotWithShape="0">
              <a:schemeClr val="tx1">
                <a:alpha val="8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B70F70CC-CDD6-18E2-0BC1-8F55ADFAB473}"/>
              </a:ext>
            </a:extLst>
          </p:cNvPr>
          <p:cNvSpPr txBox="1"/>
          <p:nvPr/>
        </p:nvSpPr>
        <p:spPr>
          <a:xfrm>
            <a:off x="1349609" y="3075057"/>
            <a:ext cx="2542858" cy="707886"/>
          </a:xfrm>
          <a:prstGeom prst="rect">
            <a:avLst/>
          </a:prstGeom>
          <a:noFill/>
        </p:spPr>
        <p:txBody>
          <a:bodyPr wrap="square" rtlCol="0">
            <a:spAutoFit/>
          </a:bodyPr>
          <a:lstStyle/>
          <a:p>
            <a:pPr algn="ctr"/>
            <a:r>
              <a:rPr lang="en-AU" sz="4000" b="1" dirty="0">
                <a:gradFill>
                  <a:gsLst>
                    <a:gs pos="0">
                      <a:srgbClr val="E392FA"/>
                    </a:gs>
                    <a:gs pos="100000">
                      <a:srgbClr val="93A9F9"/>
                    </a:gs>
                  </a:gsLst>
                  <a:lin ang="0" scaled="1"/>
                </a:gradFill>
                <a:latin typeface="DM Sans" pitchFamily="2" charset="0"/>
              </a:rPr>
              <a:t>Agenda</a:t>
            </a:r>
            <a:endParaRPr lang="en-AU" sz="3200" b="1" dirty="0">
              <a:gradFill>
                <a:gsLst>
                  <a:gs pos="0">
                    <a:srgbClr val="E392FA"/>
                  </a:gs>
                  <a:gs pos="100000">
                    <a:srgbClr val="93A9F9"/>
                  </a:gs>
                </a:gsLst>
                <a:lin ang="0" scaled="1"/>
              </a:gradFill>
              <a:latin typeface="DM Sans" pitchFamily="2" charset="0"/>
            </a:endParaRPr>
          </a:p>
        </p:txBody>
      </p:sp>
      <p:sp>
        <p:nvSpPr>
          <p:cNvPr id="6" name="TextBox 5">
            <a:extLst>
              <a:ext uri="{FF2B5EF4-FFF2-40B4-BE49-F238E27FC236}">
                <a16:creationId xmlns:a16="http://schemas.microsoft.com/office/drawing/2014/main" id="{96CC71F3-8CAE-4DFC-ED8B-B537193F7E90}"/>
              </a:ext>
            </a:extLst>
          </p:cNvPr>
          <p:cNvSpPr txBox="1"/>
          <p:nvPr/>
        </p:nvSpPr>
        <p:spPr>
          <a:xfrm>
            <a:off x="5350931" y="5729038"/>
            <a:ext cx="4129315" cy="496996"/>
          </a:xfrm>
          <a:prstGeom prst="rect">
            <a:avLst/>
          </a:prstGeom>
          <a:noFill/>
        </p:spPr>
        <p:txBody>
          <a:bodyPr wrap="square" rtlCol="0">
            <a:spAutoFit/>
          </a:bodyPr>
          <a:lstStyle/>
          <a:p>
            <a:pPr>
              <a:lnSpc>
                <a:spcPct val="150000"/>
              </a:lnSpc>
            </a:pPr>
            <a:r>
              <a:rPr lang="en-AU" sz="2000" dirty="0">
                <a:solidFill>
                  <a:schemeClr val="bg2"/>
                </a:solidFill>
              </a:rPr>
              <a:t>5. Summary &amp; Recommendations</a:t>
            </a:r>
          </a:p>
        </p:txBody>
      </p:sp>
      <p:pic>
        <p:nvPicPr>
          <p:cNvPr id="11" name="Graphic 10" descr="Artificial Intelligence outline">
            <a:extLst>
              <a:ext uri="{FF2B5EF4-FFF2-40B4-BE49-F238E27FC236}">
                <a16:creationId xmlns:a16="http://schemas.microsoft.com/office/drawing/2014/main" id="{C98CE389-D888-1C2D-2B8C-EF3EA199BE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5628" y="1663122"/>
            <a:ext cx="914400" cy="914400"/>
          </a:xfrm>
          <a:prstGeom prst="rect">
            <a:avLst/>
          </a:prstGeom>
        </p:spPr>
      </p:pic>
      <p:pic>
        <p:nvPicPr>
          <p:cNvPr id="13" name="Graphic 12" descr="Presentation with checklist outline">
            <a:extLst>
              <a:ext uri="{FF2B5EF4-FFF2-40B4-BE49-F238E27FC236}">
                <a16:creationId xmlns:a16="http://schemas.microsoft.com/office/drawing/2014/main" id="{3EEC6C9D-83AE-FCAD-B0C7-D1D7E4DD71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8513" y="597531"/>
            <a:ext cx="914400" cy="914400"/>
          </a:xfrm>
          <a:prstGeom prst="rect">
            <a:avLst/>
          </a:prstGeom>
        </p:spPr>
      </p:pic>
      <p:pic>
        <p:nvPicPr>
          <p:cNvPr id="15" name="Graphic 14" descr="Left Brain outline">
            <a:extLst>
              <a:ext uri="{FF2B5EF4-FFF2-40B4-BE49-F238E27FC236}">
                <a16:creationId xmlns:a16="http://schemas.microsoft.com/office/drawing/2014/main" id="{B80B3AC4-4AE8-8330-EDE6-431A3E9D45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9800" y="2971800"/>
            <a:ext cx="914400" cy="914400"/>
          </a:xfrm>
          <a:prstGeom prst="rect">
            <a:avLst/>
          </a:prstGeom>
        </p:spPr>
      </p:pic>
      <p:pic>
        <p:nvPicPr>
          <p:cNvPr id="17" name="Graphic 16" descr="Scales of justice outline">
            <a:extLst>
              <a:ext uri="{FF2B5EF4-FFF2-40B4-BE49-F238E27FC236}">
                <a16:creationId xmlns:a16="http://schemas.microsoft.com/office/drawing/2014/main" id="{06D9D10C-422E-97CA-9F00-52EE9E4F98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45628" y="4280479"/>
            <a:ext cx="914400" cy="914400"/>
          </a:xfrm>
          <a:prstGeom prst="rect">
            <a:avLst/>
          </a:prstGeom>
        </p:spPr>
      </p:pic>
      <p:pic>
        <p:nvPicPr>
          <p:cNvPr id="19" name="Graphic 18" descr="Badge Tick outline">
            <a:extLst>
              <a:ext uri="{FF2B5EF4-FFF2-40B4-BE49-F238E27FC236}">
                <a16:creationId xmlns:a16="http://schemas.microsoft.com/office/drawing/2014/main" id="{8875946D-74C3-68CC-B6FC-50F1797901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78513" y="5524157"/>
            <a:ext cx="914400" cy="914400"/>
          </a:xfrm>
          <a:prstGeom prst="rect">
            <a:avLst/>
          </a:prstGeom>
        </p:spPr>
      </p:pic>
      <p:sp>
        <p:nvSpPr>
          <p:cNvPr id="21" name="TextBox 20">
            <a:extLst>
              <a:ext uri="{FF2B5EF4-FFF2-40B4-BE49-F238E27FC236}">
                <a16:creationId xmlns:a16="http://schemas.microsoft.com/office/drawing/2014/main" id="{01C20B91-DCA9-F884-7A4B-E276DC563F3C}"/>
              </a:ext>
            </a:extLst>
          </p:cNvPr>
          <p:cNvSpPr txBox="1"/>
          <p:nvPr/>
        </p:nvSpPr>
        <p:spPr>
          <a:xfrm>
            <a:off x="5350931" y="806233"/>
            <a:ext cx="6034824" cy="496996"/>
          </a:xfrm>
          <a:prstGeom prst="rect">
            <a:avLst/>
          </a:prstGeom>
          <a:noFill/>
        </p:spPr>
        <p:txBody>
          <a:bodyPr wrap="square" rtlCol="0" anchor="ctr">
            <a:spAutoFit/>
          </a:bodyPr>
          <a:lstStyle/>
          <a:p>
            <a:pPr>
              <a:lnSpc>
                <a:spcPct val="150000"/>
              </a:lnSpc>
            </a:pPr>
            <a:r>
              <a:rPr lang="en-AU" sz="2000" dirty="0">
                <a:solidFill>
                  <a:schemeClr val="bg2"/>
                </a:solidFill>
              </a:rPr>
              <a:t>1. Project Objectives </a:t>
            </a:r>
            <a:r>
              <a:rPr lang="en-AU" sz="1200" dirty="0">
                <a:solidFill>
                  <a:schemeClr val="bg2"/>
                </a:solidFill>
              </a:rPr>
              <a:t>(and thought experiment overview)</a:t>
            </a:r>
            <a:endParaRPr lang="en-AU" sz="2000" dirty="0">
              <a:solidFill>
                <a:schemeClr val="bg2"/>
              </a:solidFill>
            </a:endParaRPr>
          </a:p>
        </p:txBody>
      </p:sp>
      <p:sp>
        <p:nvSpPr>
          <p:cNvPr id="22" name="TextBox 21">
            <a:extLst>
              <a:ext uri="{FF2B5EF4-FFF2-40B4-BE49-F238E27FC236}">
                <a16:creationId xmlns:a16="http://schemas.microsoft.com/office/drawing/2014/main" id="{54B3CCCF-CD50-BA50-B2BC-8D16668F4578}"/>
              </a:ext>
            </a:extLst>
          </p:cNvPr>
          <p:cNvSpPr txBox="1"/>
          <p:nvPr/>
        </p:nvSpPr>
        <p:spPr>
          <a:xfrm>
            <a:off x="7039428" y="1940645"/>
            <a:ext cx="5021658" cy="496996"/>
          </a:xfrm>
          <a:prstGeom prst="rect">
            <a:avLst/>
          </a:prstGeom>
          <a:noFill/>
        </p:spPr>
        <p:txBody>
          <a:bodyPr wrap="square" rtlCol="0" anchor="ctr">
            <a:spAutoFit/>
          </a:bodyPr>
          <a:lstStyle/>
          <a:p>
            <a:pPr>
              <a:lnSpc>
                <a:spcPct val="150000"/>
              </a:lnSpc>
            </a:pPr>
            <a:r>
              <a:rPr lang="en-AU" sz="2000" dirty="0">
                <a:solidFill>
                  <a:schemeClr val="bg2"/>
                </a:solidFill>
              </a:rPr>
              <a:t>2. Machine Learning Algorithms Overview</a:t>
            </a:r>
          </a:p>
        </p:txBody>
      </p:sp>
      <p:sp>
        <p:nvSpPr>
          <p:cNvPr id="23" name="TextBox 22">
            <a:extLst>
              <a:ext uri="{FF2B5EF4-FFF2-40B4-BE49-F238E27FC236}">
                <a16:creationId xmlns:a16="http://schemas.microsoft.com/office/drawing/2014/main" id="{0C47A162-48F2-8C9A-082F-30FB97929840}"/>
              </a:ext>
            </a:extLst>
          </p:cNvPr>
          <p:cNvSpPr txBox="1"/>
          <p:nvPr/>
        </p:nvSpPr>
        <p:spPr>
          <a:xfrm>
            <a:off x="8498114" y="3161794"/>
            <a:ext cx="3258457" cy="496996"/>
          </a:xfrm>
          <a:prstGeom prst="rect">
            <a:avLst/>
          </a:prstGeom>
          <a:noFill/>
        </p:spPr>
        <p:txBody>
          <a:bodyPr wrap="square" rtlCol="0" anchor="ctr">
            <a:spAutoFit/>
          </a:bodyPr>
          <a:lstStyle/>
          <a:p>
            <a:pPr>
              <a:lnSpc>
                <a:spcPct val="150000"/>
              </a:lnSpc>
            </a:pPr>
            <a:r>
              <a:rPr lang="en-AU" sz="2000" dirty="0">
                <a:solidFill>
                  <a:schemeClr val="bg2"/>
                </a:solidFill>
              </a:rPr>
              <a:t>3. Thought Experiments</a:t>
            </a:r>
          </a:p>
        </p:txBody>
      </p:sp>
      <p:sp>
        <p:nvSpPr>
          <p:cNvPr id="24" name="TextBox 23">
            <a:extLst>
              <a:ext uri="{FF2B5EF4-FFF2-40B4-BE49-F238E27FC236}">
                <a16:creationId xmlns:a16="http://schemas.microsoft.com/office/drawing/2014/main" id="{F8959C64-E165-93EB-1165-A02F1C9283BB}"/>
              </a:ext>
            </a:extLst>
          </p:cNvPr>
          <p:cNvSpPr txBox="1"/>
          <p:nvPr/>
        </p:nvSpPr>
        <p:spPr>
          <a:xfrm>
            <a:off x="7039428" y="4420359"/>
            <a:ext cx="4129315" cy="496996"/>
          </a:xfrm>
          <a:prstGeom prst="rect">
            <a:avLst/>
          </a:prstGeom>
          <a:noFill/>
        </p:spPr>
        <p:txBody>
          <a:bodyPr wrap="square" rtlCol="0" anchor="ctr">
            <a:spAutoFit/>
          </a:bodyPr>
          <a:lstStyle/>
          <a:p>
            <a:pPr>
              <a:lnSpc>
                <a:spcPct val="150000"/>
              </a:lnSpc>
            </a:pPr>
            <a:r>
              <a:rPr lang="en-AU" sz="2000" dirty="0">
                <a:solidFill>
                  <a:schemeClr val="bg2"/>
                </a:solidFill>
              </a:rPr>
              <a:t>4. Social &amp; Ethical Considerations</a:t>
            </a:r>
          </a:p>
        </p:txBody>
      </p:sp>
    </p:spTree>
    <p:extLst>
      <p:ext uri="{BB962C8B-B14F-4D97-AF65-F5344CB8AC3E}">
        <p14:creationId xmlns:p14="http://schemas.microsoft.com/office/powerpoint/2010/main" val="357273610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4169553" y="3136612"/>
            <a:ext cx="3852893" cy="584775"/>
          </a:xfrm>
          <a:prstGeom prst="rect">
            <a:avLst/>
          </a:prstGeom>
          <a:noFill/>
        </p:spPr>
        <p:txBody>
          <a:bodyPr wrap="square" rtlCol="0">
            <a:spAutoFit/>
          </a:bodyPr>
          <a:lstStyle/>
          <a:p>
            <a:pPr algn="ctr"/>
            <a:r>
              <a:rPr lang="en-AU" sz="3200" b="1" dirty="0">
                <a:gradFill>
                  <a:gsLst>
                    <a:gs pos="0">
                      <a:srgbClr val="E392FA"/>
                    </a:gs>
                    <a:gs pos="100000">
                      <a:srgbClr val="93A9F9"/>
                    </a:gs>
                  </a:gsLst>
                  <a:lin ang="0" scaled="1"/>
                </a:gradFill>
                <a:latin typeface="DM Sans" pitchFamily="2" charset="0"/>
              </a:rPr>
              <a:t>Project Objectives</a:t>
            </a:r>
          </a:p>
        </p:txBody>
      </p:sp>
      <p:grpSp>
        <p:nvGrpSpPr>
          <p:cNvPr id="27" name="Group 26">
            <a:extLst>
              <a:ext uri="{FF2B5EF4-FFF2-40B4-BE49-F238E27FC236}">
                <a16:creationId xmlns:a16="http://schemas.microsoft.com/office/drawing/2014/main" id="{4CF56B0B-F622-966E-D223-320465951493}"/>
              </a:ext>
            </a:extLst>
          </p:cNvPr>
          <p:cNvGrpSpPr/>
          <p:nvPr/>
        </p:nvGrpSpPr>
        <p:grpSpPr>
          <a:xfrm>
            <a:off x="3665999" y="1021386"/>
            <a:ext cx="4860000" cy="4860000"/>
            <a:chOff x="3401860" y="729000"/>
            <a:chExt cx="5394137" cy="5399999"/>
          </a:xfrm>
        </p:grpSpPr>
        <p:sp>
          <p:nvSpPr>
            <p:cNvPr id="22" name="Freeform: Shape 21">
              <a:extLst>
                <a:ext uri="{FF2B5EF4-FFF2-40B4-BE49-F238E27FC236}">
                  <a16:creationId xmlns:a16="http://schemas.microsoft.com/office/drawing/2014/main" id="{E0B98D40-7CD6-5CC4-1ADA-C6F9CDCDB07E}"/>
                </a:ext>
              </a:extLst>
            </p:cNvPr>
            <p:cNvSpPr/>
            <p:nvPr/>
          </p:nvSpPr>
          <p:spPr>
            <a:xfrm>
              <a:off x="3401865" y="729000"/>
              <a:ext cx="2699996" cy="2695809"/>
            </a:xfrm>
            <a:custGeom>
              <a:avLst/>
              <a:gdLst>
                <a:gd name="connsiteX0" fmla="*/ 2699996 w 2699996"/>
                <a:gd name="connsiteY0" fmla="*/ 0 h 2695809"/>
                <a:gd name="connsiteX1" fmla="*/ 2699996 w 2699996"/>
                <a:gd name="connsiteY1" fmla="*/ 359998 h 2695809"/>
                <a:gd name="connsiteX2" fmla="*/ 2699994 w 2699996"/>
                <a:gd name="connsiteY2" fmla="*/ 359998 h 2695809"/>
                <a:gd name="connsiteX3" fmla="*/ 372075 w 2699996"/>
                <a:gd name="connsiteY3" fmla="*/ 2460747 h 2695809"/>
                <a:gd name="connsiteX4" fmla="*/ 360206 w 2699996"/>
                <a:gd name="connsiteY4" fmla="*/ 2695809 h 2695809"/>
                <a:gd name="connsiteX5" fmla="*/ 0 w 2699996"/>
                <a:gd name="connsiteY5" fmla="*/ 2695164 h 2695809"/>
                <a:gd name="connsiteX6" fmla="*/ 2699996 w 2699996"/>
                <a:gd name="connsiteY6" fmla="*/ 0 h 269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996" h="2695809">
                  <a:moveTo>
                    <a:pt x="2699996" y="0"/>
                  </a:moveTo>
                  <a:lnTo>
                    <a:pt x="2699996" y="359998"/>
                  </a:lnTo>
                  <a:lnTo>
                    <a:pt x="2699994" y="359998"/>
                  </a:lnTo>
                  <a:cubicBezTo>
                    <a:pt x="1488420" y="359998"/>
                    <a:pt x="491907" y="1280788"/>
                    <a:pt x="372075" y="2460747"/>
                  </a:cubicBezTo>
                  <a:lnTo>
                    <a:pt x="360206" y="2695809"/>
                  </a:lnTo>
                  <a:lnTo>
                    <a:pt x="0" y="2695164"/>
                  </a:lnTo>
                  <a:cubicBezTo>
                    <a:pt x="2668" y="1205886"/>
                    <a:pt x="1210715" y="0"/>
                    <a:pt x="2699996"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solidFill>
                  <a:schemeClr val="tx1"/>
                </a:solidFill>
              </a:endParaRPr>
            </a:p>
          </p:txBody>
        </p:sp>
        <p:sp>
          <p:nvSpPr>
            <p:cNvPr id="24" name="Freeform: Shape 23">
              <a:extLst>
                <a:ext uri="{FF2B5EF4-FFF2-40B4-BE49-F238E27FC236}">
                  <a16:creationId xmlns:a16="http://schemas.microsoft.com/office/drawing/2014/main" id="{B11DD9C7-7045-B8D0-1C98-75E58F88C9AE}"/>
                </a:ext>
              </a:extLst>
            </p:cNvPr>
            <p:cNvSpPr/>
            <p:nvPr/>
          </p:nvSpPr>
          <p:spPr>
            <a:xfrm rot="16200000">
              <a:off x="3399771" y="3431089"/>
              <a:ext cx="2699996" cy="2695817"/>
            </a:xfrm>
            <a:custGeom>
              <a:avLst/>
              <a:gdLst>
                <a:gd name="connsiteX0" fmla="*/ 2699996 w 2699996"/>
                <a:gd name="connsiteY0" fmla="*/ 0 h 2695817"/>
                <a:gd name="connsiteX1" fmla="*/ 2699996 w 2699996"/>
                <a:gd name="connsiteY1" fmla="*/ 348490 h 2695817"/>
                <a:gd name="connsiteX2" fmla="*/ 2464935 w 2699996"/>
                <a:gd name="connsiteY2" fmla="*/ 360359 h 2695817"/>
                <a:gd name="connsiteX3" fmla="*/ 364186 w 2699996"/>
                <a:gd name="connsiteY3" fmla="*/ 2688278 h 2695817"/>
                <a:gd name="connsiteX4" fmla="*/ 364567 w 2699996"/>
                <a:gd name="connsiteY4" fmla="*/ 2695817 h 2695817"/>
                <a:gd name="connsiteX5" fmla="*/ 0 w 2699996"/>
                <a:gd name="connsiteY5" fmla="*/ 2695164 h 2695817"/>
                <a:gd name="connsiteX6" fmla="*/ 2699996 w 2699996"/>
                <a:gd name="connsiteY6" fmla="*/ 0 h 269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996" h="2695817">
                  <a:moveTo>
                    <a:pt x="2699996" y="0"/>
                  </a:moveTo>
                  <a:lnTo>
                    <a:pt x="2699996" y="348490"/>
                  </a:lnTo>
                  <a:lnTo>
                    <a:pt x="2464935" y="360359"/>
                  </a:lnTo>
                  <a:cubicBezTo>
                    <a:pt x="1284976" y="480191"/>
                    <a:pt x="364186" y="1476703"/>
                    <a:pt x="364186" y="2688278"/>
                  </a:cubicBezTo>
                  <a:lnTo>
                    <a:pt x="364567" y="2695817"/>
                  </a:lnTo>
                  <a:lnTo>
                    <a:pt x="0" y="2695164"/>
                  </a:lnTo>
                  <a:cubicBezTo>
                    <a:pt x="2668" y="1205886"/>
                    <a:pt x="1210715" y="0"/>
                    <a:pt x="2699996" y="0"/>
                  </a:cubicBezTo>
                  <a:close/>
                </a:path>
              </a:pathLst>
            </a:cu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solidFill>
                  <a:schemeClr val="tx1"/>
                </a:solidFill>
              </a:endParaRPr>
            </a:p>
          </p:txBody>
        </p:sp>
        <p:sp>
          <p:nvSpPr>
            <p:cNvPr id="25" name="Freeform: Shape 24">
              <a:extLst>
                <a:ext uri="{FF2B5EF4-FFF2-40B4-BE49-F238E27FC236}">
                  <a16:creationId xmlns:a16="http://schemas.microsoft.com/office/drawing/2014/main" id="{9C96DEBC-37DB-5F5C-C79D-4742748534EF}"/>
                </a:ext>
              </a:extLst>
            </p:cNvPr>
            <p:cNvSpPr/>
            <p:nvPr/>
          </p:nvSpPr>
          <p:spPr>
            <a:xfrm rot="10800000">
              <a:off x="6090138" y="3433189"/>
              <a:ext cx="2699996" cy="2695810"/>
            </a:xfrm>
            <a:custGeom>
              <a:avLst/>
              <a:gdLst>
                <a:gd name="connsiteX0" fmla="*/ 360419 w 2699996"/>
                <a:gd name="connsiteY0" fmla="*/ 2695810 h 2695810"/>
                <a:gd name="connsiteX1" fmla="*/ 0 w 2699996"/>
                <a:gd name="connsiteY1" fmla="*/ 2695164 h 2695810"/>
                <a:gd name="connsiteX2" fmla="*/ 2699996 w 2699996"/>
                <a:gd name="connsiteY2" fmla="*/ 0 h 2695810"/>
                <a:gd name="connsiteX3" fmla="*/ 2699996 w 2699996"/>
                <a:gd name="connsiteY3" fmla="*/ 364190 h 2695810"/>
                <a:gd name="connsiteX4" fmla="*/ 372077 w 2699996"/>
                <a:gd name="connsiteY4" fmla="*/ 2464939 h 269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996" h="2695810">
                  <a:moveTo>
                    <a:pt x="360419" y="2695810"/>
                  </a:moveTo>
                  <a:lnTo>
                    <a:pt x="0" y="2695164"/>
                  </a:lnTo>
                  <a:cubicBezTo>
                    <a:pt x="2668" y="1205886"/>
                    <a:pt x="1210715" y="0"/>
                    <a:pt x="2699996" y="0"/>
                  </a:cubicBezTo>
                  <a:lnTo>
                    <a:pt x="2699996" y="364190"/>
                  </a:lnTo>
                  <a:cubicBezTo>
                    <a:pt x="1488422" y="364190"/>
                    <a:pt x="491909" y="1284980"/>
                    <a:pt x="372077" y="2464939"/>
                  </a:cubicBezTo>
                  <a:close/>
                </a:path>
              </a:pathLst>
            </a:cu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solidFill>
                  <a:schemeClr val="tx1"/>
                </a:solidFill>
              </a:endParaRPr>
            </a:p>
          </p:txBody>
        </p:sp>
        <p:sp>
          <p:nvSpPr>
            <p:cNvPr id="23" name="Freeform: Shape 22">
              <a:extLst>
                <a:ext uri="{FF2B5EF4-FFF2-40B4-BE49-F238E27FC236}">
                  <a16:creationId xmlns:a16="http://schemas.microsoft.com/office/drawing/2014/main" id="{3D8D6A70-B8DD-13D0-8391-6BEDD7D6AF02}"/>
                </a:ext>
              </a:extLst>
            </p:cNvPr>
            <p:cNvSpPr/>
            <p:nvPr/>
          </p:nvSpPr>
          <p:spPr>
            <a:xfrm rot="5400000">
              <a:off x="6098098" y="731098"/>
              <a:ext cx="2699996" cy="2695802"/>
            </a:xfrm>
            <a:custGeom>
              <a:avLst/>
              <a:gdLst>
                <a:gd name="connsiteX0" fmla="*/ 0 w 2699996"/>
                <a:gd name="connsiteY0" fmla="*/ 2695164 h 2695802"/>
                <a:gd name="connsiteX1" fmla="*/ 2699996 w 2699996"/>
                <a:gd name="connsiteY1" fmla="*/ 0 h 2695802"/>
                <a:gd name="connsiteX2" fmla="*/ 2699996 w 2699996"/>
                <a:gd name="connsiteY2" fmla="*/ 366070 h 2695802"/>
                <a:gd name="connsiteX3" fmla="*/ 2695808 w 2699996"/>
                <a:gd name="connsiteY3" fmla="*/ 365859 h 2695802"/>
                <a:gd name="connsiteX4" fmla="*/ 367889 w 2699996"/>
                <a:gd name="connsiteY4" fmla="*/ 2466608 h 2695802"/>
                <a:gd name="connsiteX5" fmla="*/ 356316 w 2699996"/>
                <a:gd name="connsiteY5" fmla="*/ 2695802 h 269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9996" h="2695802">
                  <a:moveTo>
                    <a:pt x="0" y="2695164"/>
                  </a:moveTo>
                  <a:cubicBezTo>
                    <a:pt x="2668" y="1205886"/>
                    <a:pt x="1210715" y="0"/>
                    <a:pt x="2699996" y="0"/>
                  </a:cubicBezTo>
                  <a:lnTo>
                    <a:pt x="2699996" y="366070"/>
                  </a:lnTo>
                  <a:lnTo>
                    <a:pt x="2695808" y="365859"/>
                  </a:lnTo>
                  <a:cubicBezTo>
                    <a:pt x="1484234" y="365859"/>
                    <a:pt x="487721" y="1286649"/>
                    <a:pt x="367889" y="2466608"/>
                  </a:cubicBezTo>
                  <a:lnTo>
                    <a:pt x="356316" y="2695802"/>
                  </a:ln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solidFill>
                  <a:schemeClr val="tx1"/>
                </a:solidFill>
              </a:endParaRPr>
            </a:p>
          </p:txBody>
        </p:sp>
      </p:grpSp>
      <p:sp>
        <p:nvSpPr>
          <p:cNvPr id="32" name="TextBox 31">
            <a:extLst>
              <a:ext uri="{FF2B5EF4-FFF2-40B4-BE49-F238E27FC236}">
                <a16:creationId xmlns:a16="http://schemas.microsoft.com/office/drawing/2014/main" id="{8B395033-5592-CCFC-261D-FCCBBDD37878}"/>
              </a:ext>
            </a:extLst>
          </p:cNvPr>
          <p:cNvSpPr txBox="1"/>
          <p:nvPr/>
        </p:nvSpPr>
        <p:spPr>
          <a:xfrm>
            <a:off x="1045708" y="976615"/>
            <a:ext cx="2373450" cy="1154675"/>
          </a:xfrm>
          <a:prstGeom prst="rect">
            <a:avLst/>
          </a:prstGeom>
          <a:noFill/>
        </p:spPr>
        <p:txBody>
          <a:bodyPr wrap="square" rtlCol="0">
            <a:spAutoFit/>
          </a:bodyPr>
          <a:lstStyle/>
          <a:p>
            <a:pPr algn="ctr">
              <a:lnSpc>
                <a:spcPct val="150000"/>
              </a:lnSpc>
            </a:pPr>
            <a:r>
              <a:rPr lang="en-US" sz="1600" b="0" i="0" dirty="0">
                <a:solidFill>
                  <a:schemeClr val="bg2"/>
                </a:solidFill>
                <a:effectLst/>
                <a:latin typeface="+mn-lt"/>
              </a:rPr>
              <a:t>Identify weather patterns outside the regional norm in Europe</a:t>
            </a:r>
            <a:endParaRPr lang="en-AU" sz="1200" dirty="0">
              <a:solidFill>
                <a:schemeClr val="bg2"/>
              </a:solidFill>
              <a:latin typeface="+mn-lt"/>
            </a:endParaRPr>
          </a:p>
        </p:txBody>
      </p:sp>
      <p:sp>
        <p:nvSpPr>
          <p:cNvPr id="33" name="TextBox 32">
            <a:extLst>
              <a:ext uri="{FF2B5EF4-FFF2-40B4-BE49-F238E27FC236}">
                <a16:creationId xmlns:a16="http://schemas.microsoft.com/office/drawing/2014/main" id="{F1FED72B-24B1-5DFD-F2D2-DD78ACD68C19}"/>
              </a:ext>
            </a:extLst>
          </p:cNvPr>
          <p:cNvSpPr txBox="1"/>
          <p:nvPr/>
        </p:nvSpPr>
        <p:spPr>
          <a:xfrm>
            <a:off x="8736073" y="1042220"/>
            <a:ext cx="2436418" cy="1154675"/>
          </a:xfrm>
          <a:prstGeom prst="rect">
            <a:avLst/>
          </a:prstGeom>
          <a:noFill/>
        </p:spPr>
        <p:txBody>
          <a:bodyPr wrap="square" rtlCol="0">
            <a:spAutoFit/>
          </a:bodyPr>
          <a:lstStyle/>
          <a:p>
            <a:pPr algn="ctr">
              <a:lnSpc>
                <a:spcPct val="150000"/>
              </a:lnSpc>
            </a:pPr>
            <a:r>
              <a:rPr lang="en-US" sz="1600" b="0" i="0" dirty="0">
                <a:solidFill>
                  <a:schemeClr val="bg2"/>
                </a:solidFill>
                <a:effectLst/>
                <a:latin typeface="+mn-lt"/>
              </a:rPr>
              <a:t>Determine if unusual weather patterns are increasing</a:t>
            </a:r>
            <a:endParaRPr lang="en-AU" sz="1200" dirty="0">
              <a:solidFill>
                <a:schemeClr val="bg2"/>
              </a:solidFill>
              <a:latin typeface="+mn-lt"/>
            </a:endParaRPr>
          </a:p>
        </p:txBody>
      </p:sp>
      <p:sp>
        <p:nvSpPr>
          <p:cNvPr id="34" name="TextBox 33">
            <a:extLst>
              <a:ext uri="{FF2B5EF4-FFF2-40B4-BE49-F238E27FC236}">
                <a16:creationId xmlns:a16="http://schemas.microsoft.com/office/drawing/2014/main" id="{61714BAC-9C13-B9FF-885E-9776BAF3DABF}"/>
              </a:ext>
            </a:extLst>
          </p:cNvPr>
          <p:cNvSpPr txBox="1"/>
          <p:nvPr/>
        </p:nvSpPr>
        <p:spPr>
          <a:xfrm>
            <a:off x="8531283" y="4292473"/>
            <a:ext cx="2856567" cy="1524007"/>
          </a:xfrm>
          <a:prstGeom prst="rect">
            <a:avLst/>
          </a:prstGeom>
          <a:noFill/>
        </p:spPr>
        <p:txBody>
          <a:bodyPr wrap="square" rtlCol="0">
            <a:spAutoFit/>
          </a:bodyPr>
          <a:lstStyle/>
          <a:p>
            <a:pPr algn="ctr">
              <a:lnSpc>
                <a:spcPct val="150000"/>
              </a:lnSpc>
            </a:pPr>
            <a:r>
              <a:rPr lang="en-US" sz="1600" b="0" i="0" dirty="0">
                <a:solidFill>
                  <a:schemeClr val="bg2"/>
                </a:solidFill>
                <a:effectLst/>
                <a:latin typeface="+mn-lt"/>
              </a:rPr>
              <a:t>Generate possibilities for future weather conditions over the next 25-50 years based on current trends</a:t>
            </a:r>
            <a:endParaRPr lang="en-AU" sz="1200" dirty="0">
              <a:solidFill>
                <a:schemeClr val="bg2"/>
              </a:solidFill>
              <a:latin typeface="+mn-lt"/>
            </a:endParaRPr>
          </a:p>
        </p:txBody>
      </p:sp>
      <p:sp>
        <p:nvSpPr>
          <p:cNvPr id="35" name="TextBox 34">
            <a:extLst>
              <a:ext uri="{FF2B5EF4-FFF2-40B4-BE49-F238E27FC236}">
                <a16:creationId xmlns:a16="http://schemas.microsoft.com/office/drawing/2014/main" id="{4BBCB4DC-3C43-86F2-005C-8C29FEF165CE}"/>
              </a:ext>
            </a:extLst>
          </p:cNvPr>
          <p:cNvSpPr txBox="1"/>
          <p:nvPr/>
        </p:nvSpPr>
        <p:spPr>
          <a:xfrm>
            <a:off x="804150" y="4357376"/>
            <a:ext cx="2856567" cy="1154675"/>
          </a:xfrm>
          <a:prstGeom prst="rect">
            <a:avLst/>
          </a:prstGeom>
          <a:noFill/>
        </p:spPr>
        <p:txBody>
          <a:bodyPr wrap="square" rtlCol="0">
            <a:spAutoFit/>
          </a:bodyPr>
          <a:lstStyle/>
          <a:p>
            <a:pPr algn="ctr">
              <a:lnSpc>
                <a:spcPct val="150000"/>
              </a:lnSpc>
            </a:pPr>
            <a:r>
              <a:rPr lang="en-US" sz="1600" b="0" i="0" dirty="0">
                <a:solidFill>
                  <a:schemeClr val="bg2"/>
                </a:solidFill>
                <a:effectLst/>
                <a:latin typeface="+mn-lt"/>
              </a:rPr>
              <a:t>Determine the safest places for people to live in Europe over the next 25-50 years</a:t>
            </a:r>
            <a:endParaRPr lang="en-AU" sz="1200" dirty="0">
              <a:solidFill>
                <a:schemeClr val="bg2"/>
              </a:solidFill>
              <a:latin typeface="+mn-lt"/>
            </a:endParaRPr>
          </a:p>
        </p:txBody>
      </p:sp>
      <p:sp>
        <p:nvSpPr>
          <p:cNvPr id="2" name="Rectangle: Rounded Corners 1">
            <a:extLst>
              <a:ext uri="{FF2B5EF4-FFF2-40B4-BE49-F238E27FC236}">
                <a16:creationId xmlns:a16="http://schemas.microsoft.com/office/drawing/2014/main" id="{FB9289F9-AD71-6373-0F72-899E57141CE3}"/>
              </a:ext>
            </a:extLst>
          </p:cNvPr>
          <p:cNvSpPr/>
          <p:nvPr/>
        </p:nvSpPr>
        <p:spPr>
          <a:xfrm>
            <a:off x="3980228" y="1619559"/>
            <a:ext cx="780176" cy="696287"/>
          </a:xfrm>
          <a:prstGeom prst="roundRect">
            <a:avLst/>
          </a:prstGeom>
          <a:solidFill>
            <a:srgbClr val="222329"/>
          </a:solidFill>
          <a:ln>
            <a:solidFill>
              <a:srgbClr val="E392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t>1</a:t>
            </a:r>
          </a:p>
        </p:txBody>
      </p:sp>
      <p:sp>
        <p:nvSpPr>
          <p:cNvPr id="3" name="Rectangle: Rounded Corners 2">
            <a:extLst>
              <a:ext uri="{FF2B5EF4-FFF2-40B4-BE49-F238E27FC236}">
                <a16:creationId xmlns:a16="http://schemas.microsoft.com/office/drawing/2014/main" id="{247B3EA1-E721-F0C7-5841-23036A933061}"/>
              </a:ext>
            </a:extLst>
          </p:cNvPr>
          <p:cNvSpPr/>
          <p:nvPr/>
        </p:nvSpPr>
        <p:spPr>
          <a:xfrm>
            <a:off x="7422547" y="4586569"/>
            <a:ext cx="780176" cy="696287"/>
          </a:xfrm>
          <a:prstGeom prst="roundRect">
            <a:avLst/>
          </a:prstGeom>
          <a:solidFill>
            <a:srgbClr val="222329"/>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accent2">
                    <a:lumMod val="75000"/>
                  </a:schemeClr>
                </a:solidFill>
              </a:rPr>
              <a:t>3</a:t>
            </a:r>
          </a:p>
        </p:txBody>
      </p:sp>
      <p:sp>
        <p:nvSpPr>
          <p:cNvPr id="4" name="Rectangle: Rounded Corners 3">
            <a:extLst>
              <a:ext uri="{FF2B5EF4-FFF2-40B4-BE49-F238E27FC236}">
                <a16:creationId xmlns:a16="http://schemas.microsoft.com/office/drawing/2014/main" id="{0B1DE96F-4946-5358-350A-A40C04B51453}"/>
              </a:ext>
            </a:extLst>
          </p:cNvPr>
          <p:cNvSpPr/>
          <p:nvPr/>
        </p:nvSpPr>
        <p:spPr>
          <a:xfrm>
            <a:off x="3980228" y="4586569"/>
            <a:ext cx="780176" cy="696287"/>
          </a:xfrm>
          <a:prstGeom prst="roundRect">
            <a:avLst/>
          </a:prstGeom>
          <a:solidFill>
            <a:srgbClr val="222329"/>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lumMod val="75000"/>
                  </a:schemeClr>
                </a:solidFill>
              </a:rPr>
              <a:t>4</a:t>
            </a:r>
          </a:p>
        </p:txBody>
      </p:sp>
      <p:sp>
        <p:nvSpPr>
          <p:cNvPr id="6" name="Rectangle: Rounded Corners 5">
            <a:extLst>
              <a:ext uri="{FF2B5EF4-FFF2-40B4-BE49-F238E27FC236}">
                <a16:creationId xmlns:a16="http://schemas.microsoft.com/office/drawing/2014/main" id="{8C5E9D16-A858-3086-574C-CF6B462CF934}"/>
              </a:ext>
            </a:extLst>
          </p:cNvPr>
          <p:cNvSpPr/>
          <p:nvPr/>
        </p:nvSpPr>
        <p:spPr>
          <a:xfrm>
            <a:off x="7435378" y="1619558"/>
            <a:ext cx="780176" cy="696287"/>
          </a:xfrm>
          <a:prstGeom prst="roundRect">
            <a:avLst/>
          </a:prstGeom>
          <a:solidFill>
            <a:srgbClr val="222329"/>
          </a:solidFill>
          <a:ln>
            <a:solidFill>
              <a:srgbClr val="93A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93A9F9"/>
                </a:solidFill>
              </a:rPr>
              <a:t>2</a:t>
            </a:r>
          </a:p>
        </p:txBody>
      </p:sp>
    </p:spTree>
    <p:extLst>
      <p:ext uri="{BB962C8B-B14F-4D97-AF65-F5344CB8AC3E}">
        <p14:creationId xmlns:p14="http://schemas.microsoft.com/office/powerpoint/2010/main" val="19709431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2" grpId="0" animBg="1"/>
      <p:bldP spid="3" grpId="0" animBg="1"/>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2969680" y="517079"/>
            <a:ext cx="6252640" cy="584775"/>
          </a:xfrm>
          <a:prstGeom prst="rect">
            <a:avLst/>
          </a:prstGeom>
          <a:noFill/>
        </p:spPr>
        <p:txBody>
          <a:bodyPr wrap="square" rtlCol="0">
            <a:spAutoFit/>
          </a:bodyPr>
          <a:lstStyle/>
          <a:p>
            <a:pPr algn="ctr"/>
            <a:r>
              <a:rPr lang="en-AU" sz="3200" b="1" dirty="0">
                <a:gradFill>
                  <a:gsLst>
                    <a:gs pos="0">
                      <a:srgbClr val="E392FA"/>
                    </a:gs>
                    <a:gs pos="100000">
                      <a:srgbClr val="93A9F9"/>
                    </a:gs>
                  </a:gsLst>
                  <a:lin ang="0" scaled="1"/>
                </a:gradFill>
                <a:latin typeface="DM Sans" pitchFamily="2" charset="0"/>
              </a:rPr>
              <a:t>Thought Experiments</a:t>
            </a:r>
          </a:p>
        </p:txBody>
      </p:sp>
      <p:sp>
        <p:nvSpPr>
          <p:cNvPr id="7" name="Rectangle: Rounded Corners 6">
            <a:extLst>
              <a:ext uri="{FF2B5EF4-FFF2-40B4-BE49-F238E27FC236}">
                <a16:creationId xmlns:a16="http://schemas.microsoft.com/office/drawing/2014/main" id="{6C4287D9-AC09-3D2D-A5C1-C1552D174BB5}"/>
              </a:ext>
            </a:extLst>
          </p:cNvPr>
          <p:cNvSpPr/>
          <p:nvPr/>
        </p:nvSpPr>
        <p:spPr>
          <a:xfrm>
            <a:off x="658762" y="2864870"/>
            <a:ext cx="3539613" cy="4106201"/>
          </a:xfrm>
          <a:prstGeom prst="roundRect">
            <a:avLst>
              <a:gd name="adj" fmla="val 3611"/>
            </a:avLst>
          </a:prstGeom>
          <a:solidFill>
            <a:srgbClr val="32333A"/>
          </a:solidFill>
          <a:ln w="6350">
            <a:gradFill flip="none" rotWithShape="1">
              <a:gsLst>
                <a:gs pos="0">
                  <a:srgbClr val="E392FA"/>
                </a:gs>
                <a:gs pos="100000">
                  <a:srgbClr val="93A9F9"/>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A681E265-0F96-8C9F-1E2A-CA3F80C5DB51}"/>
              </a:ext>
            </a:extLst>
          </p:cNvPr>
          <p:cNvSpPr/>
          <p:nvPr/>
        </p:nvSpPr>
        <p:spPr>
          <a:xfrm>
            <a:off x="7993626" y="2864870"/>
            <a:ext cx="3539613" cy="4106201"/>
          </a:xfrm>
          <a:prstGeom prst="roundRect">
            <a:avLst>
              <a:gd name="adj" fmla="val 3611"/>
            </a:avLst>
          </a:prstGeom>
          <a:solidFill>
            <a:srgbClr val="32333A"/>
          </a:solidFill>
          <a:ln w="6350">
            <a:gradFill flip="none" rotWithShape="1">
              <a:gsLst>
                <a:gs pos="0">
                  <a:srgbClr val="E392FA"/>
                </a:gs>
                <a:gs pos="100000">
                  <a:srgbClr val="93A9F9"/>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4F60A4EC-CDA4-992F-8317-01D6679CA608}"/>
              </a:ext>
            </a:extLst>
          </p:cNvPr>
          <p:cNvSpPr/>
          <p:nvPr/>
        </p:nvSpPr>
        <p:spPr>
          <a:xfrm>
            <a:off x="4326193" y="2869096"/>
            <a:ext cx="3539613" cy="4106201"/>
          </a:xfrm>
          <a:prstGeom prst="roundRect">
            <a:avLst>
              <a:gd name="adj" fmla="val 3611"/>
            </a:avLst>
          </a:prstGeom>
          <a:solidFill>
            <a:srgbClr val="32333A"/>
          </a:solidFill>
          <a:ln w="6350">
            <a:gradFill flip="none" rotWithShape="1">
              <a:gsLst>
                <a:gs pos="0">
                  <a:srgbClr val="E392FA"/>
                </a:gs>
                <a:gs pos="100000">
                  <a:srgbClr val="93A9F9"/>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57CD4126-E4AD-C6B7-60CD-01991811A4EC}"/>
              </a:ext>
            </a:extLst>
          </p:cNvPr>
          <p:cNvSpPr txBox="1"/>
          <p:nvPr/>
        </p:nvSpPr>
        <p:spPr>
          <a:xfrm>
            <a:off x="865237" y="5195255"/>
            <a:ext cx="3193995" cy="1538306"/>
          </a:xfrm>
          <a:prstGeom prst="rect">
            <a:avLst/>
          </a:prstGeom>
          <a:noFill/>
        </p:spPr>
        <p:txBody>
          <a:bodyPr wrap="square" rtlCol="0">
            <a:spAutoFit/>
          </a:bodyPr>
          <a:lstStyle/>
          <a:p>
            <a:pPr algn="ctr">
              <a:lnSpc>
                <a:spcPct val="150000"/>
              </a:lnSpc>
            </a:pPr>
            <a:r>
              <a:rPr lang="en-US" dirty="0">
                <a:solidFill>
                  <a:schemeClr val="bg2"/>
                </a:solidFill>
                <a:latin typeface="+mn-lt"/>
              </a:rPr>
              <a:t>Use supervised and unsupervised models to identify anomalies and assess trends of unusual patterns.</a:t>
            </a:r>
          </a:p>
          <a:p>
            <a:pPr algn="ctr">
              <a:lnSpc>
                <a:spcPct val="150000"/>
              </a:lnSpc>
            </a:pPr>
            <a:endParaRPr lang="en-US" sz="1100" dirty="0">
              <a:solidFill>
                <a:schemeClr val="bg2"/>
              </a:solidFill>
              <a:latin typeface="+mn-lt"/>
            </a:endParaRPr>
          </a:p>
          <a:p>
            <a:pPr algn="ctr">
              <a:lnSpc>
                <a:spcPct val="150000"/>
              </a:lnSpc>
            </a:pPr>
            <a:r>
              <a:rPr lang="en-US" sz="1100" dirty="0">
                <a:solidFill>
                  <a:schemeClr val="bg2"/>
                </a:solidFill>
                <a:latin typeface="+mn-lt"/>
              </a:rPr>
              <a:t>Objective 1 and 2</a:t>
            </a:r>
            <a:endParaRPr lang="en-AU" sz="1100" dirty="0">
              <a:solidFill>
                <a:schemeClr val="bg2"/>
              </a:solidFill>
              <a:latin typeface="+mn-lt"/>
            </a:endParaRPr>
          </a:p>
        </p:txBody>
      </p:sp>
      <p:sp>
        <p:nvSpPr>
          <p:cNvPr id="13" name="TextBox 12">
            <a:extLst>
              <a:ext uri="{FF2B5EF4-FFF2-40B4-BE49-F238E27FC236}">
                <a16:creationId xmlns:a16="http://schemas.microsoft.com/office/drawing/2014/main" id="{9233A800-B6ED-53DE-239B-09A2DEB0F43D}"/>
              </a:ext>
            </a:extLst>
          </p:cNvPr>
          <p:cNvSpPr txBox="1"/>
          <p:nvPr/>
        </p:nvSpPr>
        <p:spPr>
          <a:xfrm>
            <a:off x="4491627" y="5192070"/>
            <a:ext cx="3208744" cy="1538306"/>
          </a:xfrm>
          <a:prstGeom prst="rect">
            <a:avLst/>
          </a:prstGeom>
          <a:noFill/>
        </p:spPr>
        <p:txBody>
          <a:bodyPr wrap="square" rtlCol="0">
            <a:spAutoFit/>
          </a:bodyPr>
          <a:lstStyle/>
          <a:p>
            <a:pPr algn="ctr">
              <a:lnSpc>
                <a:spcPct val="150000"/>
              </a:lnSpc>
            </a:pPr>
            <a:r>
              <a:rPr lang="en-US" dirty="0">
                <a:solidFill>
                  <a:schemeClr val="bg2"/>
                </a:solidFill>
                <a:latin typeface="+mn-lt"/>
              </a:rPr>
              <a:t>Generate plausible future climate conditions across Europe using time-series models.</a:t>
            </a:r>
          </a:p>
          <a:p>
            <a:pPr algn="ctr">
              <a:lnSpc>
                <a:spcPct val="150000"/>
              </a:lnSpc>
            </a:pPr>
            <a:endParaRPr lang="en-US" sz="1100" dirty="0">
              <a:solidFill>
                <a:schemeClr val="bg2"/>
              </a:solidFill>
              <a:latin typeface="+mn-lt"/>
            </a:endParaRPr>
          </a:p>
          <a:p>
            <a:pPr algn="ctr">
              <a:lnSpc>
                <a:spcPct val="150000"/>
              </a:lnSpc>
            </a:pPr>
            <a:r>
              <a:rPr lang="en-US" sz="1100" dirty="0">
                <a:solidFill>
                  <a:schemeClr val="bg2"/>
                </a:solidFill>
                <a:latin typeface="+mn-lt"/>
              </a:rPr>
              <a:t>Objective 3</a:t>
            </a:r>
            <a:endParaRPr lang="en-AU" sz="1100" dirty="0">
              <a:solidFill>
                <a:schemeClr val="bg2"/>
              </a:solidFill>
              <a:latin typeface="+mn-lt"/>
            </a:endParaRPr>
          </a:p>
        </p:txBody>
      </p:sp>
      <p:sp>
        <p:nvSpPr>
          <p:cNvPr id="14" name="TextBox 13">
            <a:extLst>
              <a:ext uri="{FF2B5EF4-FFF2-40B4-BE49-F238E27FC236}">
                <a16:creationId xmlns:a16="http://schemas.microsoft.com/office/drawing/2014/main" id="{6A78DB6F-0A27-95BF-5592-B953EF1A9B1C}"/>
              </a:ext>
            </a:extLst>
          </p:cNvPr>
          <p:cNvSpPr txBox="1"/>
          <p:nvPr/>
        </p:nvSpPr>
        <p:spPr>
          <a:xfrm>
            <a:off x="8260585" y="5192069"/>
            <a:ext cx="3005692" cy="1538306"/>
          </a:xfrm>
          <a:prstGeom prst="rect">
            <a:avLst/>
          </a:prstGeom>
          <a:noFill/>
        </p:spPr>
        <p:txBody>
          <a:bodyPr wrap="square" rtlCol="0">
            <a:spAutoFit/>
          </a:bodyPr>
          <a:lstStyle/>
          <a:p>
            <a:pPr algn="ctr">
              <a:lnSpc>
                <a:spcPct val="150000"/>
              </a:lnSpc>
            </a:pPr>
            <a:r>
              <a:rPr lang="en-US" dirty="0">
                <a:solidFill>
                  <a:schemeClr val="bg2"/>
                </a:solidFill>
                <a:latin typeface="+mn-lt"/>
              </a:rPr>
              <a:t>Combine forecasted weather conditions with classification models to identify safe locations.</a:t>
            </a:r>
          </a:p>
          <a:p>
            <a:pPr algn="ctr">
              <a:lnSpc>
                <a:spcPct val="150000"/>
              </a:lnSpc>
            </a:pPr>
            <a:endParaRPr lang="en-US" sz="1100" dirty="0">
              <a:solidFill>
                <a:schemeClr val="bg2"/>
              </a:solidFill>
              <a:latin typeface="+mn-lt"/>
            </a:endParaRPr>
          </a:p>
          <a:p>
            <a:pPr algn="ctr">
              <a:lnSpc>
                <a:spcPct val="150000"/>
              </a:lnSpc>
            </a:pPr>
            <a:r>
              <a:rPr lang="en-US" sz="1100" dirty="0">
                <a:solidFill>
                  <a:schemeClr val="bg2"/>
                </a:solidFill>
                <a:latin typeface="+mn-lt"/>
              </a:rPr>
              <a:t>Objective 4</a:t>
            </a:r>
            <a:endParaRPr lang="en-AU" sz="1100" dirty="0">
              <a:solidFill>
                <a:schemeClr val="bg2"/>
              </a:solidFill>
              <a:latin typeface="+mn-lt"/>
            </a:endParaRPr>
          </a:p>
        </p:txBody>
      </p:sp>
      <p:sp>
        <p:nvSpPr>
          <p:cNvPr id="15" name="Oval 14">
            <a:extLst>
              <a:ext uri="{FF2B5EF4-FFF2-40B4-BE49-F238E27FC236}">
                <a16:creationId xmlns:a16="http://schemas.microsoft.com/office/drawing/2014/main" id="{BC2B242B-C1A7-6E58-55A5-5FE6495AB71E}"/>
              </a:ext>
            </a:extLst>
          </p:cNvPr>
          <p:cNvSpPr/>
          <p:nvPr/>
        </p:nvSpPr>
        <p:spPr>
          <a:xfrm>
            <a:off x="1348567" y="1784870"/>
            <a:ext cx="2160000" cy="2160000"/>
          </a:xfrm>
          <a:prstGeom prst="ellipse">
            <a:avLst/>
          </a:prstGeom>
          <a:solidFill>
            <a:srgbClr val="0A0B10"/>
          </a:solidFill>
          <a:ln w="12700">
            <a:solidFill>
              <a:schemeClr val="bg2">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120BC1FE-1B80-7EF9-3580-9C1C2C5C10A5}"/>
              </a:ext>
            </a:extLst>
          </p:cNvPr>
          <p:cNvSpPr/>
          <p:nvPr/>
        </p:nvSpPr>
        <p:spPr>
          <a:xfrm>
            <a:off x="5022329" y="1784870"/>
            <a:ext cx="2160000" cy="2160000"/>
          </a:xfrm>
          <a:prstGeom prst="ellipse">
            <a:avLst/>
          </a:prstGeom>
          <a:solidFill>
            <a:srgbClr val="0A0B10"/>
          </a:solidFill>
          <a:ln w="12700">
            <a:solidFill>
              <a:schemeClr val="bg2">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DD5EDE21-E78A-B332-9742-D697913A2FE1}"/>
              </a:ext>
            </a:extLst>
          </p:cNvPr>
          <p:cNvSpPr/>
          <p:nvPr/>
        </p:nvSpPr>
        <p:spPr>
          <a:xfrm>
            <a:off x="8683433" y="1784870"/>
            <a:ext cx="2160000" cy="2160000"/>
          </a:xfrm>
          <a:prstGeom prst="ellipse">
            <a:avLst/>
          </a:prstGeom>
          <a:solidFill>
            <a:srgbClr val="0A0B10"/>
          </a:solidFill>
          <a:ln w="12700">
            <a:solidFill>
              <a:schemeClr val="bg2">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7478422D-B853-5E70-6BC6-A2DF42C582E7}"/>
              </a:ext>
            </a:extLst>
          </p:cNvPr>
          <p:cNvSpPr txBox="1"/>
          <p:nvPr/>
        </p:nvSpPr>
        <p:spPr>
          <a:xfrm>
            <a:off x="1004378" y="4116297"/>
            <a:ext cx="2848377" cy="872034"/>
          </a:xfrm>
          <a:prstGeom prst="rect">
            <a:avLst/>
          </a:prstGeom>
          <a:noFill/>
        </p:spPr>
        <p:txBody>
          <a:bodyPr wrap="square" rtlCol="0">
            <a:spAutoFit/>
          </a:bodyPr>
          <a:lstStyle/>
          <a:p>
            <a:pPr algn="ctr">
              <a:lnSpc>
                <a:spcPct val="150000"/>
              </a:lnSpc>
            </a:pPr>
            <a:r>
              <a:rPr lang="en-US" sz="1800" dirty="0">
                <a:solidFill>
                  <a:srgbClr val="E392FA"/>
                </a:solidFill>
                <a:latin typeface="+mn-lt"/>
              </a:rPr>
              <a:t>1. Unusual Weather Pattern Detection </a:t>
            </a:r>
            <a:endParaRPr lang="en-AU" dirty="0">
              <a:solidFill>
                <a:srgbClr val="E392FA"/>
              </a:solidFill>
              <a:latin typeface="+mn-lt"/>
            </a:endParaRPr>
          </a:p>
        </p:txBody>
      </p:sp>
      <p:sp>
        <p:nvSpPr>
          <p:cNvPr id="19" name="TextBox 18">
            <a:extLst>
              <a:ext uri="{FF2B5EF4-FFF2-40B4-BE49-F238E27FC236}">
                <a16:creationId xmlns:a16="http://schemas.microsoft.com/office/drawing/2014/main" id="{34FA766E-DEE9-DDC1-8061-B2CDF8EA5F25}"/>
              </a:ext>
            </a:extLst>
          </p:cNvPr>
          <p:cNvSpPr txBox="1"/>
          <p:nvPr/>
        </p:nvSpPr>
        <p:spPr>
          <a:xfrm>
            <a:off x="4671811" y="4116296"/>
            <a:ext cx="2848377" cy="872034"/>
          </a:xfrm>
          <a:prstGeom prst="rect">
            <a:avLst/>
          </a:prstGeom>
          <a:noFill/>
        </p:spPr>
        <p:txBody>
          <a:bodyPr wrap="square" rtlCol="0">
            <a:spAutoFit/>
          </a:bodyPr>
          <a:lstStyle/>
          <a:p>
            <a:pPr algn="ctr">
              <a:lnSpc>
                <a:spcPct val="150000"/>
              </a:lnSpc>
            </a:pPr>
            <a:r>
              <a:rPr lang="en-US" sz="1800" dirty="0">
                <a:solidFill>
                  <a:srgbClr val="E392FA"/>
                </a:solidFill>
                <a:latin typeface="+mn-lt"/>
              </a:rPr>
              <a:t>2. Forecasting Future Weather Scenarios</a:t>
            </a:r>
            <a:endParaRPr lang="en-AU" dirty="0">
              <a:solidFill>
                <a:srgbClr val="E392FA"/>
              </a:solidFill>
              <a:latin typeface="+mn-lt"/>
            </a:endParaRPr>
          </a:p>
        </p:txBody>
      </p:sp>
      <p:sp>
        <p:nvSpPr>
          <p:cNvPr id="20" name="TextBox 19">
            <a:extLst>
              <a:ext uri="{FF2B5EF4-FFF2-40B4-BE49-F238E27FC236}">
                <a16:creationId xmlns:a16="http://schemas.microsoft.com/office/drawing/2014/main" id="{717EA522-DB92-2DDE-460B-C3A5D2D5FE81}"/>
              </a:ext>
            </a:extLst>
          </p:cNvPr>
          <p:cNvSpPr txBox="1"/>
          <p:nvPr/>
        </p:nvSpPr>
        <p:spPr>
          <a:xfrm>
            <a:off x="8339243" y="4116297"/>
            <a:ext cx="2848377" cy="872034"/>
          </a:xfrm>
          <a:prstGeom prst="rect">
            <a:avLst/>
          </a:prstGeom>
          <a:noFill/>
        </p:spPr>
        <p:txBody>
          <a:bodyPr wrap="square" rtlCol="0">
            <a:spAutoFit/>
          </a:bodyPr>
          <a:lstStyle/>
          <a:p>
            <a:pPr algn="ctr">
              <a:lnSpc>
                <a:spcPct val="150000"/>
              </a:lnSpc>
            </a:pPr>
            <a:r>
              <a:rPr lang="en-US" sz="1800" dirty="0">
                <a:solidFill>
                  <a:srgbClr val="E392FA"/>
                </a:solidFill>
                <a:latin typeface="+mn-lt"/>
              </a:rPr>
              <a:t>3. Identifying Safe Regions</a:t>
            </a:r>
            <a:endParaRPr lang="en-AU" dirty="0">
              <a:solidFill>
                <a:srgbClr val="E392FA"/>
              </a:solidFill>
              <a:latin typeface="+mn-lt"/>
            </a:endParaRPr>
          </a:p>
        </p:txBody>
      </p:sp>
      <p:pic>
        <p:nvPicPr>
          <p:cNvPr id="26" name="Graphic 25" descr="Statistics outline">
            <a:extLst>
              <a:ext uri="{FF2B5EF4-FFF2-40B4-BE49-F238E27FC236}">
                <a16:creationId xmlns:a16="http://schemas.microsoft.com/office/drawing/2014/main" id="{94296B0C-2FEC-030B-722C-BAE87BF5C3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3744" y="2340077"/>
            <a:ext cx="720000" cy="720000"/>
          </a:xfrm>
          <a:prstGeom prst="rect">
            <a:avLst/>
          </a:prstGeom>
        </p:spPr>
      </p:pic>
      <p:pic>
        <p:nvPicPr>
          <p:cNvPr id="29" name="Graphic 28" descr="Magnifying glass outline">
            <a:extLst>
              <a:ext uri="{FF2B5EF4-FFF2-40B4-BE49-F238E27FC236}">
                <a16:creationId xmlns:a16="http://schemas.microsoft.com/office/drawing/2014/main" id="{496C2925-FE2F-80F9-25DE-DCBDD6AB21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18566" y="2062338"/>
            <a:ext cx="1620000" cy="1620000"/>
          </a:xfrm>
          <a:prstGeom prst="rect">
            <a:avLst/>
          </a:prstGeom>
        </p:spPr>
      </p:pic>
      <p:pic>
        <p:nvPicPr>
          <p:cNvPr id="31" name="Graphic 30" descr="Future outline">
            <a:extLst>
              <a:ext uri="{FF2B5EF4-FFF2-40B4-BE49-F238E27FC236}">
                <a16:creationId xmlns:a16="http://schemas.microsoft.com/office/drawing/2014/main" id="{4B2C950E-A7B5-71E2-A880-D2AE5D1E4B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86000" y="2062338"/>
            <a:ext cx="1620000" cy="1620000"/>
          </a:xfrm>
          <a:prstGeom prst="rect">
            <a:avLst/>
          </a:prstGeom>
        </p:spPr>
      </p:pic>
      <p:pic>
        <p:nvPicPr>
          <p:cNvPr id="37" name="Graphic 36" descr="Renovation (House With Sparkles) outline">
            <a:extLst>
              <a:ext uri="{FF2B5EF4-FFF2-40B4-BE49-F238E27FC236}">
                <a16:creationId xmlns:a16="http://schemas.microsoft.com/office/drawing/2014/main" id="{1DCFA838-7B09-A5B8-718B-0E002C601E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53434" y="2054870"/>
            <a:ext cx="1620000" cy="1620000"/>
          </a:xfrm>
          <a:prstGeom prst="rect">
            <a:avLst/>
          </a:prstGeom>
        </p:spPr>
      </p:pic>
    </p:spTree>
    <p:extLst>
      <p:ext uri="{BB962C8B-B14F-4D97-AF65-F5344CB8AC3E}">
        <p14:creationId xmlns:p14="http://schemas.microsoft.com/office/powerpoint/2010/main" val="33181252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2036427" y="154858"/>
            <a:ext cx="8119146" cy="584775"/>
          </a:xfrm>
          <a:prstGeom prst="rect">
            <a:avLst/>
          </a:prstGeom>
          <a:noFill/>
        </p:spPr>
        <p:txBody>
          <a:bodyPr wrap="square" rtlCol="0">
            <a:spAutoFit/>
          </a:bodyPr>
          <a:lstStyle/>
          <a:p>
            <a:pPr algn="ctr"/>
            <a:r>
              <a:rPr lang="en-AU" sz="3200" b="1" dirty="0">
                <a:gradFill>
                  <a:gsLst>
                    <a:gs pos="0">
                      <a:srgbClr val="E392FA"/>
                    </a:gs>
                    <a:gs pos="100000">
                      <a:srgbClr val="93A9F9"/>
                    </a:gs>
                  </a:gsLst>
                  <a:lin ang="0" scaled="1"/>
                </a:gradFill>
                <a:latin typeface="DM Sans" pitchFamily="2" charset="0"/>
              </a:rPr>
              <a:t>Overview: Machine Learning Algorithms</a:t>
            </a:r>
          </a:p>
        </p:txBody>
      </p:sp>
      <p:sp>
        <p:nvSpPr>
          <p:cNvPr id="6" name="TextBox 5">
            <a:extLst>
              <a:ext uri="{FF2B5EF4-FFF2-40B4-BE49-F238E27FC236}">
                <a16:creationId xmlns:a16="http://schemas.microsoft.com/office/drawing/2014/main" id="{96CC71F3-8CAE-4DFC-ED8B-B537193F7E90}"/>
              </a:ext>
            </a:extLst>
          </p:cNvPr>
          <p:cNvSpPr txBox="1"/>
          <p:nvPr/>
        </p:nvSpPr>
        <p:spPr>
          <a:xfrm>
            <a:off x="4586256" y="1259562"/>
            <a:ext cx="3019486" cy="496996"/>
          </a:xfrm>
          <a:prstGeom prst="rect">
            <a:avLst/>
          </a:prstGeom>
          <a:noFill/>
        </p:spPr>
        <p:txBody>
          <a:bodyPr wrap="square" rtlCol="0">
            <a:spAutoFit/>
          </a:bodyPr>
          <a:lstStyle/>
          <a:p>
            <a:pPr algn="ctr">
              <a:lnSpc>
                <a:spcPct val="150000"/>
              </a:lnSpc>
            </a:pPr>
            <a:r>
              <a:rPr lang="en-AU" sz="2000" dirty="0">
                <a:solidFill>
                  <a:schemeClr val="bg2"/>
                </a:solidFill>
              </a:rPr>
              <a:t>Random Forests</a:t>
            </a:r>
          </a:p>
        </p:txBody>
      </p:sp>
      <p:sp>
        <p:nvSpPr>
          <p:cNvPr id="3" name="TextBox 2">
            <a:extLst>
              <a:ext uri="{FF2B5EF4-FFF2-40B4-BE49-F238E27FC236}">
                <a16:creationId xmlns:a16="http://schemas.microsoft.com/office/drawing/2014/main" id="{D138D64C-318E-34CF-99F2-3BBFD6BB051D}"/>
              </a:ext>
            </a:extLst>
          </p:cNvPr>
          <p:cNvSpPr txBox="1"/>
          <p:nvPr/>
        </p:nvSpPr>
        <p:spPr>
          <a:xfrm>
            <a:off x="8688423" y="975134"/>
            <a:ext cx="2142836" cy="958660"/>
          </a:xfrm>
          <a:prstGeom prst="rect">
            <a:avLst/>
          </a:prstGeom>
          <a:noFill/>
        </p:spPr>
        <p:txBody>
          <a:bodyPr wrap="square" rtlCol="0">
            <a:spAutoFit/>
          </a:bodyPr>
          <a:lstStyle/>
          <a:p>
            <a:pPr algn="ctr">
              <a:lnSpc>
                <a:spcPct val="150000"/>
              </a:lnSpc>
            </a:pPr>
            <a:r>
              <a:rPr lang="en-AU" sz="2000" dirty="0">
                <a:solidFill>
                  <a:schemeClr val="bg2"/>
                </a:solidFill>
              </a:rPr>
              <a:t>Deep Learning (LSTM / RNNs)</a:t>
            </a:r>
          </a:p>
        </p:txBody>
      </p:sp>
      <p:sp>
        <p:nvSpPr>
          <p:cNvPr id="4" name="TextBox 3">
            <a:extLst>
              <a:ext uri="{FF2B5EF4-FFF2-40B4-BE49-F238E27FC236}">
                <a16:creationId xmlns:a16="http://schemas.microsoft.com/office/drawing/2014/main" id="{BD821E61-A895-4D70-2E3A-A82273E29FB3}"/>
              </a:ext>
            </a:extLst>
          </p:cNvPr>
          <p:cNvSpPr txBox="1"/>
          <p:nvPr/>
        </p:nvSpPr>
        <p:spPr>
          <a:xfrm>
            <a:off x="873207" y="1259562"/>
            <a:ext cx="3123980" cy="496996"/>
          </a:xfrm>
          <a:prstGeom prst="rect">
            <a:avLst/>
          </a:prstGeom>
          <a:noFill/>
        </p:spPr>
        <p:txBody>
          <a:bodyPr wrap="square" rtlCol="0">
            <a:spAutoFit/>
          </a:bodyPr>
          <a:lstStyle/>
          <a:p>
            <a:pPr algn="ctr">
              <a:lnSpc>
                <a:spcPct val="150000"/>
              </a:lnSpc>
            </a:pPr>
            <a:r>
              <a:rPr lang="en-AU" sz="2000" dirty="0">
                <a:solidFill>
                  <a:schemeClr val="bg2"/>
                </a:solidFill>
              </a:rPr>
              <a:t>K-Means Clustering</a:t>
            </a:r>
          </a:p>
        </p:txBody>
      </p:sp>
      <p:pic>
        <p:nvPicPr>
          <p:cNvPr id="1030" name="Picture 6" descr="Train a Deep Learning Model With Pytorch - GeeksforGeeks">
            <a:extLst>
              <a:ext uri="{FF2B5EF4-FFF2-40B4-BE49-F238E27FC236}">
                <a16:creationId xmlns:a16="http://schemas.microsoft.com/office/drawing/2014/main" id="{29D14C01-8F21-13D0-92E5-50D0B806C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835" y="2258195"/>
            <a:ext cx="2449430" cy="15431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8AD6810C-57C5-D7DC-33FD-B91ED181FD81}"/>
              </a:ext>
            </a:extLst>
          </p:cNvPr>
          <p:cNvSpPr/>
          <p:nvPr/>
        </p:nvSpPr>
        <p:spPr>
          <a:xfrm>
            <a:off x="714439" y="1022057"/>
            <a:ext cx="10763121" cy="5407757"/>
          </a:xfrm>
          <a:prstGeom prst="roundRect">
            <a:avLst>
              <a:gd name="adj" fmla="val 4303"/>
            </a:avLst>
          </a:prstGeom>
          <a:noFill/>
          <a:ln w="50800">
            <a:gradFill flip="none" rotWithShape="1">
              <a:gsLst>
                <a:gs pos="0">
                  <a:srgbClr val="E392FA"/>
                </a:gs>
                <a:gs pos="100000">
                  <a:srgbClr val="93A9F9"/>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9EE59135-33F5-BBA2-D785-BF42F002B65B}"/>
              </a:ext>
            </a:extLst>
          </p:cNvPr>
          <p:cNvCxnSpPr>
            <a:cxnSpLocks/>
          </p:cNvCxnSpPr>
          <p:nvPr/>
        </p:nvCxnSpPr>
        <p:spPr>
          <a:xfrm>
            <a:off x="4155954" y="1046480"/>
            <a:ext cx="0" cy="5383334"/>
          </a:xfrm>
          <a:prstGeom prst="line">
            <a:avLst/>
          </a:prstGeom>
          <a:ln w="38100">
            <a:gradFill flip="none" rotWithShape="1">
              <a:gsLst>
                <a:gs pos="0">
                  <a:srgbClr val="E392FA"/>
                </a:gs>
                <a:gs pos="100000">
                  <a:srgbClr val="93A9F9"/>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9D31D7-2457-2282-35DD-ED9864B02BE6}"/>
              </a:ext>
            </a:extLst>
          </p:cNvPr>
          <p:cNvCxnSpPr/>
          <p:nvPr/>
        </p:nvCxnSpPr>
        <p:spPr>
          <a:xfrm>
            <a:off x="714439" y="1994062"/>
            <a:ext cx="10763121" cy="0"/>
          </a:xfrm>
          <a:prstGeom prst="line">
            <a:avLst/>
          </a:prstGeom>
          <a:ln w="38100">
            <a:solidFill>
              <a:srgbClr val="E392FA"/>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25A569-92B8-2D95-55D1-04CE5B8B93DD}"/>
              </a:ext>
            </a:extLst>
          </p:cNvPr>
          <p:cNvCxnSpPr>
            <a:cxnSpLocks/>
          </p:cNvCxnSpPr>
          <p:nvPr/>
        </p:nvCxnSpPr>
        <p:spPr>
          <a:xfrm>
            <a:off x="8026246" y="1046480"/>
            <a:ext cx="0" cy="5383334"/>
          </a:xfrm>
          <a:prstGeom prst="line">
            <a:avLst/>
          </a:prstGeom>
          <a:ln w="38100">
            <a:gradFill flip="none" rotWithShape="1">
              <a:gsLst>
                <a:gs pos="0">
                  <a:srgbClr val="E392FA"/>
                </a:gs>
                <a:gs pos="100000">
                  <a:srgbClr val="93A9F9"/>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18" name="Picture 4" descr="Decision Trees And Random Forests, All You Need To Know | Machine Learning  Archive">
            <a:extLst>
              <a:ext uri="{FF2B5EF4-FFF2-40B4-BE49-F238E27FC236}">
                <a16:creationId xmlns:a16="http://schemas.microsoft.com/office/drawing/2014/main" id="{3AD2D0DF-AC45-BE68-A03D-DFF87391B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067" y="2262808"/>
            <a:ext cx="2472066" cy="15697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4C669A3-0510-2AAA-2803-E1381D3A092F}"/>
              </a:ext>
            </a:extLst>
          </p:cNvPr>
          <p:cNvSpPr txBox="1"/>
          <p:nvPr/>
        </p:nvSpPr>
        <p:spPr>
          <a:xfrm>
            <a:off x="4495645" y="3992189"/>
            <a:ext cx="3191245" cy="2258760"/>
          </a:xfrm>
          <a:prstGeom prst="rect">
            <a:avLst/>
          </a:prstGeom>
          <a:noFill/>
        </p:spPr>
        <p:txBody>
          <a:bodyPr wrap="square" rtlCol="0">
            <a:spAutoFit/>
          </a:bodyPr>
          <a:lstStyle/>
          <a:p>
            <a:pPr algn="ctr"/>
            <a:r>
              <a:rPr lang="en-AU" dirty="0">
                <a:solidFill>
                  <a:srgbClr val="E392FA"/>
                </a:solidFill>
              </a:rPr>
              <a:t>How it works:</a:t>
            </a:r>
          </a:p>
          <a:p>
            <a:pPr algn="ctr">
              <a:lnSpc>
                <a:spcPct val="150000"/>
              </a:lnSpc>
            </a:pPr>
            <a:r>
              <a:rPr lang="en-AU" sz="1200" dirty="0">
                <a:solidFill>
                  <a:schemeClr val="bg2"/>
                </a:solidFill>
              </a:rPr>
              <a:t>Combines results from multiple decision trees to make more accurate predictions.</a:t>
            </a:r>
          </a:p>
          <a:p>
            <a:pPr algn="ctr">
              <a:lnSpc>
                <a:spcPct val="150000"/>
              </a:lnSpc>
            </a:pPr>
            <a:r>
              <a:rPr lang="en-AU" dirty="0">
                <a:solidFill>
                  <a:srgbClr val="E392FA"/>
                </a:solidFill>
              </a:rPr>
              <a:t>Applications:</a:t>
            </a:r>
          </a:p>
          <a:p>
            <a:pPr algn="ctr">
              <a:lnSpc>
                <a:spcPct val="150000"/>
              </a:lnSpc>
            </a:pPr>
            <a:r>
              <a:rPr lang="en-AU" sz="1200" dirty="0">
                <a:solidFill>
                  <a:schemeClr val="bg2"/>
                </a:solidFill>
              </a:rPr>
              <a:t>Predict and categorise weather patterns across Europe (and the globe).</a:t>
            </a:r>
          </a:p>
          <a:p>
            <a:pPr algn="ctr">
              <a:lnSpc>
                <a:spcPct val="150000"/>
              </a:lnSpc>
            </a:pPr>
            <a:r>
              <a:rPr lang="en-AU" sz="1200" dirty="0">
                <a:solidFill>
                  <a:schemeClr val="bg2"/>
                </a:solidFill>
              </a:rPr>
              <a:t>Also provides insights into the most important features in its predictions.</a:t>
            </a:r>
          </a:p>
        </p:txBody>
      </p:sp>
      <p:sp>
        <p:nvSpPr>
          <p:cNvPr id="20" name="TextBox 19">
            <a:extLst>
              <a:ext uri="{FF2B5EF4-FFF2-40B4-BE49-F238E27FC236}">
                <a16:creationId xmlns:a16="http://schemas.microsoft.com/office/drawing/2014/main" id="{337FAB84-EBD7-16C9-FB30-602BCA2DD44F}"/>
              </a:ext>
            </a:extLst>
          </p:cNvPr>
          <p:cNvSpPr txBox="1"/>
          <p:nvPr/>
        </p:nvSpPr>
        <p:spPr>
          <a:xfrm>
            <a:off x="8164218" y="3992190"/>
            <a:ext cx="3191245" cy="2258760"/>
          </a:xfrm>
          <a:prstGeom prst="rect">
            <a:avLst/>
          </a:prstGeom>
          <a:noFill/>
        </p:spPr>
        <p:txBody>
          <a:bodyPr wrap="square" rtlCol="0">
            <a:spAutoFit/>
          </a:bodyPr>
          <a:lstStyle/>
          <a:p>
            <a:pPr algn="ctr"/>
            <a:r>
              <a:rPr lang="en-AU" dirty="0">
                <a:solidFill>
                  <a:srgbClr val="E392FA"/>
                </a:solidFill>
              </a:rPr>
              <a:t>How it works:</a:t>
            </a:r>
          </a:p>
          <a:p>
            <a:pPr algn="ctr">
              <a:lnSpc>
                <a:spcPct val="150000"/>
              </a:lnSpc>
            </a:pPr>
            <a:r>
              <a:rPr lang="en-AU" sz="1200" dirty="0">
                <a:solidFill>
                  <a:schemeClr val="bg2"/>
                </a:solidFill>
              </a:rPr>
              <a:t>Interacts with large datasets to extract important and complex patterns.</a:t>
            </a:r>
          </a:p>
          <a:p>
            <a:pPr algn="ctr">
              <a:lnSpc>
                <a:spcPct val="150000"/>
              </a:lnSpc>
            </a:pPr>
            <a:r>
              <a:rPr lang="en-AU" dirty="0">
                <a:solidFill>
                  <a:srgbClr val="E392FA"/>
                </a:solidFill>
              </a:rPr>
              <a:t>Applications:</a:t>
            </a:r>
          </a:p>
          <a:p>
            <a:pPr algn="ctr">
              <a:lnSpc>
                <a:spcPct val="150000"/>
              </a:lnSpc>
            </a:pPr>
            <a:r>
              <a:rPr lang="en-AU" sz="1200" dirty="0">
                <a:solidFill>
                  <a:schemeClr val="bg2"/>
                </a:solidFill>
              </a:rPr>
              <a:t>LSTM models can capture long-term dependencies in sequential data, making it ideal for forecasting long-term weather patterns.</a:t>
            </a:r>
          </a:p>
        </p:txBody>
      </p:sp>
      <p:sp>
        <p:nvSpPr>
          <p:cNvPr id="21" name="TextBox 20">
            <a:extLst>
              <a:ext uri="{FF2B5EF4-FFF2-40B4-BE49-F238E27FC236}">
                <a16:creationId xmlns:a16="http://schemas.microsoft.com/office/drawing/2014/main" id="{90B3A976-27BC-6A14-F1B8-AD822BE49AC5}"/>
              </a:ext>
            </a:extLst>
          </p:cNvPr>
          <p:cNvSpPr txBox="1"/>
          <p:nvPr/>
        </p:nvSpPr>
        <p:spPr>
          <a:xfrm>
            <a:off x="842612" y="3992189"/>
            <a:ext cx="3191245" cy="2258760"/>
          </a:xfrm>
          <a:prstGeom prst="rect">
            <a:avLst/>
          </a:prstGeom>
          <a:noFill/>
        </p:spPr>
        <p:txBody>
          <a:bodyPr wrap="square" rtlCol="0">
            <a:spAutoFit/>
          </a:bodyPr>
          <a:lstStyle/>
          <a:p>
            <a:pPr algn="ctr"/>
            <a:r>
              <a:rPr lang="en-AU" dirty="0">
                <a:solidFill>
                  <a:srgbClr val="E392FA"/>
                </a:solidFill>
              </a:rPr>
              <a:t>How it works:</a:t>
            </a:r>
          </a:p>
          <a:p>
            <a:pPr algn="ctr">
              <a:lnSpc>
                <a:spcPct val="150000"/>
              </a:lnSpc>
            </a:pPr>
            <a:r>
              <a:rPr lang="en-AU" sz="1200" dirty="0">
                <a:solidFill>
                  <a:schemeClr val="bg2"/>
                </a:solidFill>
              </a:rPr>
              <a:t>Groups similar data points into clusters.</a:t>
            </a:r>
          </a:p>
          <a:p>
            <a:pPr algn="ctr">
              <a:lnSpc>
                <a:spcPct val="150000"/>
              </a:lnSpc>
            </a:pPr>
            <a:endParaRPr lang="en-AU" sz="1200" dirty="0">
              <a:solidFill>
                <a:schemeClr val="bg2"/>
              </a:solidFill>
            </a:endParaRPr>
          </a:p>
          <a:p>
            <a:pPr algn="ctr">
              <a:lnSpc>
                <a:spcPct val="150000"/>
              </a:lnSpc>
            </a:pPr>
            <a:r>
              <a:rPr lang="en-AU" dirty="0">
                <a:solidFill>
                  <a:srgbClr val="E392FA"/>
                </a:solidFill>
              </a:rPr>
              <a:t>Applications:</a:t>
            </a:r>
          </a:p>
          <a:p>
            <a:pPr algn="ctr">
              <a:lnSpc>
                <a:spcPct val="150000"/>
              </a:lnSpc>
            </a:pPr>
            <a:r>
              <a:rPr lang="en-AU" sz="1200" dirty="0">
                <a:solidFill>
                  <a:schemeClr val="bg2"/>
                </a:solidFill>
              </a:rPr>
              <a:t>Create groupings in weather data based on similar patterns and measurement values. Theoretically, anomalies should also stand out.</a:t>
            </a:r>
          </a:p>
        </p:txBody>
      </p:sp>
      <p:pic>
        <p:nvPicPr>
          <p:cNvPr id="7" name="Picture 4" descr="K-means: A Complete Introduction. K-means is an unsupervised clustering… |  by Alan Jeffares | Towards Data Science">
            <a:extLst>
              <a:ext uri="{FF2B5EF4-FFF2-40B4-BE49-F238E27FC236}">
                <a16:creationId xmlns:a16="http://schemas.microsoft.com/office/drawing/2014/main" id="{8B1EBA5B-683B-ED2F-72B3-AE03EFD83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162" y="2286934"/>
            <a:ext cx="2920069" cy="152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5795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animEffect transition="in" filter="wipe(up)">
                                      <p:cBhvr>
                                        <p:cTn id="25" dur="500"/>
                                        <p:tgtEl>
                                          <p:spTgt spid="103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612238" y="843115"/>
            <a:ext cx="8119146" cy="584775"/>
          </a:xfrm>
          <a:prstGeom prst="rect">
            <a:avLst/>
          </a:prstGeom>
          <a:noFill/>
        </p:spPr>
        <p:txBody>
          <a:bodyPr wrap="square" rtlCol="0">
            <a:spAutoFit/>
          </a:bodyPr>
          <a:lstStyle/>
          <a:p>
            <a:r>
              <a:rPr lang="en-AU" sz="3200" b="1" dirty="0">
                <a:gradFill>
                  <a:gsLst>
                    <a:gs pos="0">
                      <a:srgbClr val="E392FA"/>
                    </a:gs>
                    <a:gs pos="100000">
                      <a:srgbClr val="93A9F9"/>
                    </a:gs>
                  </a:gsLst>
                  <a:lin ang="0" scaled="1"/>
                </a:gradFill>
                <a:latin typeface="DM Sans" pitchFamily="2" charset="0"/>
              </a:rPr>
              <a:t>1. Unusual Weather Pattern Detection</a:t>
            </a:r>
          </a:p>
        </p:txBody>
      </p:sp>
      <p:sp>
        <p:nvSpPr>
          <p:cNvPr id="9" name="Rectangle: Rounded Corners 8">
            <a:extLst>
              <a:ext uri="{FF2B5EF4-FFF2-40B4-BE49-F238E27FC236}">
                <a16:creationId xmlns:a16="http://schemas.microsoft.com/office/drawing/2014/main" id="{61E5CF0C-AFD3-00B6-535F-97A64F6C9B3E}"/>
              </a:ext>
            </a:extLst>
          </p:cNvPr>
          <p:cNvSpPr/>
          <p:nvPr/>
        </p:nvSpPr>
        <p:spPr>
          <a:xfrm>
            <a:off x="717755" y="1769805"/>
            <a:ext cx="5122606" cy="2001109"/>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Idea </a:t>
            </a:r>
          </a:p>
          <a:p>
            <a:endParaRPr lang="en-AU" sz="1200" dirty="0"/>
          </a:p>
          <a:p>
            <a:pPr>
              <a:lnSpc>
                <a:spcPct val="150000"/>
              </a:lnSpc>
            </a:pPr>
            <a:r>
              <a:rPr lang="en-AU" dirty="0">
                <a:solidFill>
                  <a:schemeClr val="bg2">
                    <a:lumMod val="95000"/>
                  </a:schemeClr>
                </a:solidFill>
              </a:rPr>
              <a:t>Identify and investigate weather patterns that are outside of regional norms to determine if unusual weather is becoming more frequent and/or intense.</a:t>
            </a:r>
          </a:p>
        </p:txBody>
      </p:sp>
      <p:sp>
        <p:nvSpPr>
          <p:cNvPr id="10" name="Rectangle: Rounded Corners 9">
            <a:extLst>
              <a:ext uri="{FF2B5EF4-FFF2-40B4-BE49-F238E27FC236}">
                <a16:creationId xmlns:a16="http://schemas.microsoft.com/office/drawing/2014/main" id="{4D05349F-C69A-C149-5ABE-159762777BB7}"/>
              </a:ext>
            </a:extLst>
          </p:cNvPr>
          <p:cNvSpPr/>
          <p:nvPr/>
        </p:nvSpPr>
        <p:spPr>
          <a:xfrm>
            <a:off x="717755" y="4207098"/>
            <a:ext cx="5122606" cy="2001109"/>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Required Data </a:t>
            </a:r>
          </a:p>
          <a:p>
            <a:endParaRPr lang="en-AU" sz="1200" dirty="0"/>
          </a:p>
          <a:p>
            <a:pPr marL="285750" indent="-285750">
              <a:lnSpc>
                <a:spcPct val="150000"/>
              </a:lnSpc>
              <a:buFont typeface="Arial" panose="020B0604020202020204" pitchFamily="34" charset="0"/>
              <a:buChar char="•"/>
            </a:pPr>
            <a:r>
              <a:rPr lang="en-AU" b="1" dirty="0">
                <a:solidFill>
                  <a:schemeClr val="bg2">
                    <a:lumMod val="95000"/>
                  </a:schemeClr>
                </a:solidFill>
              </a:rPr>
              <a:t>Historical Weather Data </a:t>
            </a:r>
            <a:r>
              <a:rPr lang="en-AU" dirty="0">
                <a:solidFill>
                  <a:schemeClr val="bg2">
                    <a:lumMod val="95000"/>
                  </a:schemeClr>
                </a:solidFill>
              </a:rPr>
              <a:t>(from various regions across Europe for the last 50 to 100 years)</a:t>
            </a:r>
          </a:p>
          <a:p>
            <a:pPr marL="285750" indent="-285750">
              <a:lnSpc>
                <a:spcPct val="150000"/>
              </a:lnSpc>
              <a:buFont typeface="Arial" panose="020B0604020202020204" pitchFamily="34" charset="0"/>
              <a:buChar char="•"/>
            </a:pPr>
            <a:endParaRPr lang="en-AU" dirty="0">
              <a:solidFill>
                <a:schemeClr val="bg2">
                  <a:lumMod val="95000"/>
                </a:schemeClr>
              </a:solidFill>
            </a:endParaRPr>
          </a:p>
        </p:txBody>
      </p:sp>
      <p:sp>
        <p:nvSpPr>
          <p:cNvPr id="11" name="Rectangle: Rounded Corners 10">
            <a:extLst>
              <a:ext uri="{FF2B5EF4-FFF2-40B4-BE49-F238E27FC236}">
                <a16:creationId xmlns:a16="http://schemas.microsoft.com/office/drawing/2014/main" id="{64B519F2-4488-3678-94EF-BBB9ED2AD8B8}"/>
              </a:ext>
            </a:extLst>
          </p:cNvPr>
          <p:cNvSpPr/>
          <p:nvPr/>
        </p:nvSpPr>
        <p:spPr>
          <a:xfrm>
            <a:off x="6351639" y="1769804"/>
            <a:ext cx="5122606" cy="4438403"/>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Approach</a:t>
            </a:r>
          </a:p>
          <a:p>
            <a:endParaRPr lang="en-AU" sz="1200" dirty="0"/>
          </a:p>
          <a:p>
            <a:pPr marL="285750" indent="-285750">
              <a:lnSpc>
                <a:spcPct val="150000"/>
              </a:lnSpc>
              <a:buFont typeface="Arial" panose="020B0604020202020204" pitchFamily="34" charset="0"/>
              <a:buChar char="•"/>
            </a:pPr>
            <a:r>
              <a:rPr lang="en-AU" b="1" dirty="0">
                <a:solidFill>
                  <a:srgbClr val="93A9F9"/>
                </a:solidFill>
              </a:rPr>
              <a:t>K-Means Clustering: </a:t>
            </a:r>
            <a:r>
              <a:rPr lang="en-AU" dirty="0">
                <a:solidFill>
                  <a:schemeClr val="bg2">
                    <a:lumMod val="95000"/>
                  </a:schemeClr>
                </a:solidFill>
              </a:rPr>
              <a:t>Use to identify and label similar data (similar weather patterns). Anomalies would be far from centroids or form very small clusters. May also be able to assign categories based on clusters or a point’s distance from its centroid (‘mild’, ‘severe’, ‘dangerous’).</a:t>
            </a:r>
          </a:p>
          <a:p>
            <a:pPr marL="285750" indent="-285750">
              <a:lnSpc>
                <a:spcPct val="150000"/>
              </a:lnSpc>
              <a:buFont typeface="Arial" panose="020B0604020202020204" pitchFamily="34" charset="0"/>
              <a:buChar char="•"/>
            </a:pPr>
            <a:endParaRPr lang="en-AU" dirty="0">
              <a:solidFill>
                <a:schemeClr val="bg2">
                  <a:lumMod val="95000"/>
                </a:schemeClr>
              </a:solidFill>
            </a:endParaRPr>
          </a:p>
          <a:p>
            <a:pPr marL="285750" indent="-285750">
              <a:lnSpc>
                <a:spcPct val="150000"/>
              </a:lnSpc>
              <a:buFont typeface="Arial" panose="020B0604020202020204" pitchFamily="34" charset="0"/>
              <a:buChar char="•"/>
            </a:pPr>
            <a:r>
              <a:rPr lang="en-AU" b="1" dirty="0">
                <a:solidFill>
                  <a:srgbClr val="93A9F9"/>
                </a:solidFill>
              </a:rPr>
              <a:t>Random Forests: </a:t>
            </a:r>
            <a:r>
              <a:rPr lang="en-AU" dirty="0">
                <a:solidFill>
                  <a:schemeClr val="bg2">
                    <a:lumMod val="95000"/>
                  </a:schemeClr>
                </a:solidFill>
              </a:rPr>
              <a:t>Use feature importances to assess which features most significantly contribute to identifying anomalies.</a:t>
            </a:r>
          </a:p>
          <a:p>
            <a:pPr marL="285750" indent="-285750">
              <a:lnSpc>
                <a:spcPct val="150000"/>
              </a:lnSpc>
              <a:buFont typeface="Arial" panose="020B0604020202020204" pitchFamily="34" charset="0"/>
              <a:buChar char="•"/>
            </a:pPr>
            <a:endParaRPr lang="en-AU" dirty="0">
              <a:solidFill>
                <a:schemeClr val="bg2">
                  <a:lumMod val="95000"/>
                </a:schemeClr>
              </a:solidFill>
            </a:endParaRPr>
          </a:p>
          <a:p>
            <a:pPr marL="285750" indent="-285750">
              <a:lnSpc>
                <a:spcPct val="150000"/>
              </a:lnSpc>
              <a:buFont typeface="Arial" panose="020B0604020202020204" pitchFamily="34" charset="0"/>
              <a:buChar char="•"/>
            </a:pPr>
            <a:r>
              <a:rPr lang="en-AU" dirty="0">
                <a:solidFill>
                  <a:schemeClr val="bg2">
                    <a:lumMod val="95000"/>
                  </a:schemeClr>
                </a:solidFill>
              </a:rPr>
              <a:t>Group anomalies and analyse their occurrences overtime to detect shifting weather patterns.</a:t>
            </a:r>
          </a:p>
        </p:txBody>
      </p:sp>
    </p:spTree>
    <p:extLst>
      <p:ext uri="{BB962C8B-B14F-4D97-AF65-F5344CB8AC3E}">
        <p14:creationId xmlns:p14="http://schemas.microsoft.com/office/powerpoint/2010/main" val="50434261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612238" y="843115"/>
            <a:ext cx="8119146" cy="584775"/>
          </a:xfrm>
          <a:prstGeom prst="rect">
            <a:avLst/>
          </a:prstGeom>
          <a:noFill/>
        </p:spPr>
        <p:txBody>
          <a:bodyPr wrap="square" rtlCol="0">
            <a:spAutoFit/>
          </a:bodyPr>
          <a:lstStyle/>
          <a:p>
            <a:r>
              <a:rPr lang="en-AU" sz="3200" b="1" dirty="0">
                <a:gradFill>
                  <a:gsLst>
                    <a:gs pos="0">
                      <a:srgbClr val="E392FA"/>
                    </a:gs>
                    <a:gs pos="100000">
                      <a:srgbClr val="93A9F9"/>
                    </a:gs>
                  </a:gsLst>
                  <a:lin ang="0" scaled="1"/>
                </a:gradFill>
                <a:latin typeface="DM Sans" pitchFamily="2" charset="0"/>
              </a:rPr>
              <a:t>1. Put into Practice: </a:t>
            </a:r>
          </a:p>
        </p:txBody>
      </p:sp>
      <p:sp>
        <p:nvSpPr>
          <p:cNvPr id="3" name="TextBox 2">
            <a:extLst>
              <a:ext uri="{FF2B5EF4-FFF2-40B4-BE49-F238E27FC236}">
                <a16:creationId xmlns:a16="http://schemas.microsoft.com/office/drawing/2014/main" id="{C2401C4C-1DCF-AF9D-25DA-B32E56A9FCD8}"/>
              </a:ext>
            </a:extLst>
          </p:cNvPr>
          <p:cNvSpPr txBox="1"/>
          <p:nvPr/>
        </p:nvSpPr>
        <p:spPr>
          <a:xfrm>
            <a:off x="552036" y="4954928"/>
            <a:ext cx="5515896" cy="1668214"/>
          </a:xfrm>
          <a:prstGeom prst="rect">
            <a:avLst/>
          </a:prstGeom>
          <a:noFill/>
        </p:spPr>
        <p:txBody>
          <a:bodyPr wrap="square" rtlCol="0">
            <a:spAutoFit/>
          </a:bodyPr>
          <a:lstStyle/>
          <a:p>
            <a:pPr>
              <a:lnSpc>
                <a:spcPct val="150000"/>
              </a:lnSpc>
            </a:pPr>
            <a:r>
              <a:rPr lang="en-US" b="1" dirty="0">
                <a:solidFill>
                  <a:srgbClr val="93A9F9"/>
                </a:solidFill>
                <a:latin typeface="+mn-lt"/>
              </a:rPr>
              <a:t>K-means clustering </a:t>
            </a:r>
            <a:r>
              <a:rPr lang="en-US" dirty="0">
                <a:solidFill>
                  <a:schemeClr val="bg2"/>
                </a:solidFill>
                <a:latin typeface="+mn-lt"/>
              </a:rPr>
              <a:t>would be used on the historical weather to essentially create labels pertaining to different weather conditions. </a:t>
            </a:r>
          </a:p>
          <a:p>
            <a:pPr>
              <a:lnSpc>
                <a:spcPct val="150000"/>
              </a:lnSpc>
            </a:pPr>
            <a:endParaRPr lang="en-US" dirty="0">
              <a:solidFill>
                <a:schemeClr val="bg2"/>
              </a:solidFill>
              <a:latin typeface="+mn-lt"/>
            </a:endParaRPr>
          </a:p>
          <a:p>
            <a:pPr>
              <a:lnSpc>
                <a:spcPct val="150000"/>
              </a:lnSpc>
            </a:pPr>
            <a:r>
              <a:rPr lang="en-US" dirty="0">
                <a:solidFill>
                  <a:schemeClr val="bg2"/>
                </a:solidFill>
                <a:latin typeface="+mn-lt"/>
              </a:rPr>
              <a:t>Extreme weather could also be better identified by assigning labels based on the distance a data point is away from its centroid.</a:t>
            </a:r>
            <a:endParaRPr lang="en-AU" dirty="0">
              <a:solidFill>
                <a:schemeClr val="bg2"/>
              </a:solidFill>
              <a:latin typeface="+mn-lt"/>
            </a:endParaRPr>
          </a:p>
        </p:txBody>
      </p:sp>
      <p:sp>
        <p:nvSpPr>
          <p:cNvPr id="4" name="TextBox 3">
            <a:extLst>
              <a:ext uri="{FF2B5EF4-FFF2-40B4-BE49-F238E27FC236}">
                <a16:creationId xmlns:a16="http://schemas.microsoft.com/office/drawing/2014/main" id="{34DB422F-736A-40F8-B04E-8CF77B2B64CF}"/>
              </a:ext>
            </a:extLst>
          </p:cNvPr>
          <p:cNvSpPr txBox="1"/>
          <p:nvPr/>
        </p:nvSpPr>
        <p:spPr>
          <a:xfrm>
            <a:off x="6910099" y="4989553"/>
            <a:ext cx="4729865" cy="1598964"/>
          </a:xfrm>
          <a:prstGeom prst="rect">
            <a:avLst/>
          </a:prstGeom>
          <a:noFill/>
        </p:spPr>
        <p:txBody>
          <a:bodyPr wrap="square" rtlCol="0">
            <a:spAutoFit/>
          </a:bodyPr>
          <a:lstStyle/>
          <a:p>
            <a:pPr>
              <a:lnSpc>
                <a:spcPct val="150000"/>
              </a:lnSpc>
            </a:pPr>
            <a:r>
              <a:rPr lang="en-US" b="1" dirty="0">
                <a:solidFill>
                  <a:srgbClr val="93A9F9"/>
                </a:solidFill>
                <a:latin typeface="+mn-lt"/>
              </a:rPr>
              <a:t>Plot of Feature Importances </a:t>
            </a:r>
            <a:r>
              <a:rPr lang="en-US" dirty="0">
                <a:solidFill>
                  <a:schemeClr val="bg2"/>
                </a:solidFill>
                <a:latin typeface="+mn-lt"/>
              </a:rPr>
              <a:t>from Random Forest Model trained to recognize ‘pleasant’ and ‘unpleasant’ weather data.</a:t>
            </a:r>
            <a:endParaRPr lang="en-US" sz="1100" dirty="0">
              <a:solidFill>
                <a:schemeClr val="bg2"/>
              </a:solidFill>
              <a:latin typeface="+mn-lt"/>
            </a:endParaRPr>
          </a:p>
          <a:p>
            <a:pPr>
              <a:lnSpc>
                <a:spcPct val="150000"/>
              </a:lnSpc>
            </a:pPr>
            <a:endParaRPr lang="en-US" sz="1100" dirty="0">
              <a:solidFill>
                <a:schemeClr val="bg2"/>
              </a:solidFill>
              <a:latin typeface="+mn-lt"/>
            </a:endParaRPr>
          </a:p>
          <a:p>
            <a:pPr>
              <a:lnSpc>
                <a:spcPct val="150000"/>
              </a:lnSpc>
            </a:pPr>
            <a:r>
              <a:rPr lang="en-US" b="1" dirty="0">
                <a:solidFill>
                  <a:srgbClr val="93A9F9"/>
                </a:solidFill>
                <a:latin typeface="+mn-lt"/>
              </a:rPr>
              <a:t>Random Forest Accuracy: 100% </a:t>
            </a:r>
            <a:r>
              <a:rPr lang="en-US" dirty="0">
                <a:solidFill>
                  <a:schemeClr val="bg2"/>
                </a:solidFill>
                <a:latin typeface="+mn-lt"/>
              </a:rPr>
              <a:t>(after optimization)</a:t>
            </a:r>
            <a:endParaRPr lang="en-US" sz="1800" dirty="0">
              <a:solidFill>
                <a:schemeClr val="bg2"/>
              </a:solidFill>
              <a:latin typeface="+mn-lt"/>
            </a:endParaRPr>
          </a:p>
        </p:txBody>
      </p:sp>
      <p:pic>
        <p:nvPicPr>
          <p:cNvPr id="12" name="Picture 11" descr="A graph with blue bars&#10;&#10;Description automatically generated">
            <a:extLst>
              <a:ext uri="{FF2B5EF4-FFF2-40B4-BE49-F238E27FC236}">
                <a16:creationId xmlns:a16="http://schemas.microsoft.com/office/drawing/2014/main" id="{C49A9938-88CA-480D-3B7F-E7F3CBC6F8A2}"/>
              </a:ext>
            </a:extLst>
          </p:cNvPr>
          <p:cNvPicPr>
            <a:picLocks noChangeAspect="1"/>
          </p:cNvPicPr>
          <p:nvPr/>
        </p:nvPicPr>
        <p:blipFill>
          <a:blip r:embed="rId2"/>
          <a:stretch>
            <a:fillRect/>
          </a:stretch>
        </p:blipFill>
        <p:spPr>
          <a:xfrm>
            <a:off x="6910098" y="1616604"/>
            <a:ext cx="4729865" cy="3142635"/>
          </a:xfrm>
          <a:prstGeom prst="rect">
            <a:avLst/>
          </a:prstGeom>
        </p:spPr>
      </p:pic>
      <p:pic>
        <p:nvPicPr>
          <p:cNvPr id="14" name="Picture 13">
            <a:extLst>
              <a:ext uri="{FF2B5EF4-FFF2-40B4-BE49-F238E27FC236}">
                <a16:creationId xmlns:a16="http://schemas.microsoft.com/office/drawing/2014/main" id="{3E8D6274-C7DB-A26D-6C5E-934236475AF1}"/>
              </a:ext>
            </a:extLst>
          </p:cNvPr>
          <p:cNvPicPr>
            <a:picLocks noChangeAspect="1"/>
          </p:cNvPicPr>
          <p:nvPr/>
        </p:nvPicPr>
        <p:blipFill>
          <a:blip r:embed="rId3"/>
          <a:stretch>
            <a:fillRect/>
          </a:stretch>
        </p:blipFill>
        <p:spPr>
          <a:xfrm>
            <a:off x="974082" y="1616603"/>
            <a:ext cx="4671808" cy="3142636"/>
          </a:xfrm>
          <a:prstGeom prst="rect">
            <a:avLst/>
          </a:prstGeom>
        </p:spPr>
      </p:pic>
      <p:sp>
        <p:nvSpPr>
          <p:cNvPr id="15" name="TextBox 14">
            <a:extLst>
              <a:ext uri="{FF2B5EF4-FFF2-40B4-BE49-F238E27FC236}">
                <a16:creationId xmlns:a16="http://schemas.microsoft.com/office/drawing/2014/main" id="{1C561B88-664F-86A5-9FC1-0BF1A27306E6}"/>
              </a:ext>
            </a:extLst>
          </p:cNvPr>
          <p:cNvSpPr txBox="1"/>
          <p:nvPr/>
        </p:nvSpPr>
        <p:spPr>
          <a:xfrm>
            <a:off x="1450700" y="2038135"/>
            <a:ext cx="1130710" cy="307777"/>
          </a:xfrm>
          <a:prstGeom prst="rect">
            <a:avLst/>
          </a:prstGeom>
          <a:noFill/>
        </p:spPr>
        <p:txBody>
          <a:bodyPr wrap="square" rtlCol="0">
            <a:spAutoFit/>
          </a:bodyPr>
          <a:lstStyle/>
          <a:p>
            <a:r>
              <a:rPr lang="en-AU" dirty="0"/>
              <a:t>Anomalies</a:t>
            </a:r>
          </a:p>
        </p:txBody>
      </p:sp>
      <p:cxnSp>
        <p:nvCxnSpPr>
          <p:cNvPr id="17" name="Straight Arrow Connector 16">
            <a:extLst>
              <a:ext uri="{FF2B5EF4-FFF2-40B4-BE49-F238E27FC236}">
                <a16:creationId xmlns:a16="http://schemas.microsoft.com/office/drawing/2014/main" id="{EE845C56-DA9E-CE0E-2DE6-700AB1100D04}"/>
              </a:ext>
            </a:extLst>
          </p:cNvPr>
          <p:cNvCxnSpPr/>
          <p:nvPr/>
        </p:nvCxnSpPr>
        <p:spPr>
          <a:xfrm flipH="1">
            <a:off x="1509694" y="2392096"/>
            <a:ext cx="304800" cy="14945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7E6BD36-912E-915A-4DA6-7BE56F3E65E5}"/>
              </a:ext>
            </a:extLst>
          </p:cNvPr>
          <p:cNvCxnSpPr>
            <a:cxnSpLocks/>
          </p:cNvCxnSpPr>
          <p:nvPr/>
        </p:nvCxnSpPr>
        <p:spPr>
          <a:xfrm>
            <a:off x="2463424" y="2259515"/>
            <a:ext cx="491612" cy="218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AA69326-ACC0-60E1-E8DF-AD0A7E0EFB3F}"/>
              </a:ext>
            </a:extLst>
          </p:cNvPr>
          <p:cNvSpPr txBox="1"/>
          <p:nvPr/>
        </p:nvSpPr>
        <p:spPr>
          <a:xfrm>
            <a:off x="1972149" y="1606771"/>
            <a:ext cx="1130710" cy="307777"/>
          </a:xfrm>
          <a:prstGeom prst="rect">
            <a:avLst/>
          </a:prstGeom>
          <a:noFill/>
        </p:spPr>
        <p:txBody>
          <a:bodyPr wrap="square" rtlCol="0">
            <a:spAutoFit/>
          </a:bodyPr>
          <a:lstStyle/>
          <a:p>
            <a:r>
              <a:rPr lang="en-AU" dirty="0"/>
              <a:t>Example</a:t>
            </a:r>
          </a:p>
        </p:txBody>
      </p:sp>
    </p:spTree>
    <p:extLst>
      <p:ext uri="{BB962C8B-B14F-4D97-AF65-F5344CB8AC3E}">
        <p14:creationId xmlns:p14="http://schemas.microsoft.com/office/powerpoint/2010/main" val="126207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612238" y="843115"/>
            <a:ext cx="8266291" cy="584775"/>
          </a:xfrm>
          <a:prstGeom prst="rect">
            <a:avLst/>
          </a:prstGeom>
          <a:noFill/>
        </p:spPr>
        <p:txBody>
          <a:bodyPr wrap="square" rtlCol="0">
            <a:spAutoFit/>
          </a:bodyPr>
          <a:lstStyle/>
          <a:p>
            <a:r>
              <a:rPr lang="en-AU" sz="3200" b="1" dirty="0">
                <a:gradFill>
                  <a:gsLst>
                    <a:gs pos="0">
                      <a:srgbClr val="E392FA"/>
                    </a:gs>
                    <a:gs pos="100000">
                      <a:srgbClr val="93A9F9"/>
                    </a:gs>
                  </a:gsLst>
                  <a:lin ang="0" scaled="1"/>
                </a:gradFill>
                <a:latin typeface="DM Sans" pitchFamily="2" charset="0"/>
              </a:rPr>
              <a:t>2. Forecasting Future Weather Scenarios</a:t>
            </a:r>
          </a:p>
        </p:txBody>
      </p:sp>
      <p:sp>
        <p:nvSpPr>
          <p:cNvPr id="4" name="Rectangle: Rounded Corners 3">
            <a:extLst>
              <a:ext uri="{FF2B5EF4-FFF2-40B4-BE49-F238E27FC236}">
                <a16:creationId xmlns:a16="http://schemas.microsoft.com/office/drawing/2014/main" id="{81063F6E-DBB9-07CE-D085-7109B94DDA30}"/>
              </a:ext>
            </a:extLst>
          </p:cNvPr>
          <p:cNvSpPr/>
          <p:nvPr/>
        </p:nvSpPr>
        <p:spPr>
          <a:xfrm>
            <a:off x="717755" y="1769805"/>
            <a:ext cx="5122606" cy="2001109"/>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Idea </a:t>
            </a:r>
          </a:p>
          <a:p>
            <a:endParaRPr lang="en-AU" sz="1200" dirty="0"/>
          </a:p>
          <a:p>
            <a:pPr>
              <a:lnSpc>
                <a:spcPct val="150000"/>
              </a:lnSpc>
            </a:pPr>
            <a:r>
              <a:rPr lang="en-AU" dirty="0">
                <a:solidFill>
                  <a:schemeClr val="bg2">
                    <a:lumMod val="95000"/>
                  </a:schemeClr>
                </a:solidFill>
              </a:rPr>
              <a:t>Generate plausible future weather scenarios across Europe and analyse the forecast for extreme changes in weather measurements of interest.</a:t>
            </a:r>
          </a:p>
        </p:txBody>
      </p:sp>
      <p:sp>
        <p:nvSpPr>
          <p:cNvPr id="6" name="Rectangle: Rounded Corners 5">
            <a:extLst>
              <a:ext uri="{FF2B5EF4-FFF2-40B4-BE49-F238E27FC236}">
                <a16:creationId xmlns:a16="http://schemas.microsoft.com/office/drawing/2014/main" id="{38FCAF01-B77B-80BD-5206-39486685F306}"/>
              </a:ext>
            </a:extLst>
          </p:cNvPr>
          <p:cNvSpPr/>
          <p:nvPr/>
        </p:nvSpPr>
        <p:spPr>
          <a:xfrm>
            <a:off x="717755" y="4207098"/>
            <a:ext cx="5122606" cy="2001109"/>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Required Data </a:t>
            </a:r>
          </a:p>
          <a:p>
            <a:endParaRPr lang="en-AU" sz="1200" dirty="0"/>
          </a:p>
          <a:p>
            <a:pPr marL="285750" indent="-285750">
              <a:lnSpc>
                <a:spcPct val="150000"/>
              </a:lnSpc>
              <a:buFont typeface="Arial" panose="020B0604020202020204" pitchFamily="34" charset="0"/>
              <a:buChar char="•"/>
            </a:pPr>
            <a:r>
              <a:rPr lang="en-AU" b="1" dirty="0">
                <a:solidFill>
                  <a:schemeClr val="bg2">
                    <a:lumMod val="95000"/>
                  </a:schemeClr>
                </a:solidFill>
              </a:rPr>
              <a:t>Historical Weather Data </a:t>
            </a:r>
            <a:r>
              <a:rPr lang="en-AU" dirty="0">
                <a:solidFill>
                  <a:schemeClr val="bg2">
                    <a:lumMod val="95000"/>
                  </a:schemeClr>
                </a:solidFill>
              </a:rPr>
              <a:t>(from various regions across Europe for the last 50 to 100 years)</a:t>
            </a:r>
          </a:p>
          <a:p>
            <a:pPr marL="285750" indent="-285750">
              <a:lnSpc>
                <a:spcPct val="150000"/>
              </a:lnSpc>
              <a:buFont typeface="Arial" panose="020B0604020202020204" pitchFamily="34" charset="0"/>
              <a:buChar char="•"/>
            </a:pPr>
            <a:r>
              <a:rPr lang="en-AU" b="1" dirty="0">
                <a:solidFill>
                  <a:schemeClr val="bg2">
                    <a:lumMod val="95000"/>
                  </a:schemeClr>
                </a:solidFill>
              </a:rPr>
              <a:t>Climate Data and Projections </a:t>
            </a:r>
            <a:r>
              <a:rPr lang="en-AU" dirty="0">
                <a:solidFill>
                  <a:schemeClr val="bg2">
                    <a:lumMod val="95000"/>
                  </a:schemeClr>
                </a:solidFill>
              </a:rPr>
              <a:t>(for factors like CO</a:t>
            </a:r>
            <a:r>
              <a:rPr lang="en-AU" baseline="-25000" dirty="0">
                <a:solidFill>
                  <a:schemeClr val="bg2">
                    <a:lumMod val="95000"/>
                  </a:schemeClr>
                </a:solidFill>
              </a:rPr>
              <a:t>2 </a:t>
            </a:r>
            <a:r>
              <a:rPr lang="en-AU" dirty="0">
                <a:solidFill>
                  <a:schemeClr val="bg2">
                    <a:lumMod val="95000"/>
                  </a:schemeClr>
                </a:solidFill>
              </a:rPr>
              <a:t>emissions and population growth) (</a:t>
            </a:r>
            <a:r>
              <a:rPr lang="en-AU" b="1" dirty="0">
                <a:solidFill>
                  <a:srgbClr val="93A9F9"/>
                </a:solidFill>
              </a:rPr>
              <a:t>World Bank</a:t>
            </a:r>
            <a:r>
              <a:rPr lang="en-AU" dirty="0">
                <a:solidFill>
                  <a:schemeClr val="bg2">
                    <a:lumMod val="95000"/>
                  </a:schemeClr>
                </a:solidFill>
              </a:rPr>
              <a:t>)</a:t>
            </a:r>
          </a:p>
          <a:p>
            <a:pPr marL="285750" indent="-285750">
              <a:lnSpc>
                <a:spcPct val="150000"/>
              </a:lnSpc>
              <a:buFont typeface="Arial" panose="020B0604020202020204" pitchFamily="34" charset="0"/>
              <a:buChar char="•"/>
            </a:pPr>
            <a:endParaRPr lang="en-AU" dirty="0">
              <a:solidFill>
                <a:schemeClr val="bg2">
                  <a:lumMod val="95000"/>
                </a:schemeClr>
              </a:solidFill>
            </a:endParaRPr>
          </a:p>
        </p:txBody>
      </p:sp>
      <p:sp>
        <p:nvSpPr>
          <p:cNvPr id="9" name="Rectangle: Rounded Corners 8">
            <a:extLst>
              <a:ext uri="{FF2B5EF4-FFF2-40B4-BE49-F238E27FC236}">
                <a16:creationId xmlns:a16="http://schemas.microsoft.com/office/drawing/2014/main" id="{F71D0432-D973-5568-3EA5-B95A1A9641B2}"/>
              </a:ext>
            </a:extLst>
          </p:cNvPr>
          <p:cNvSpPr/>
          <p:nvPr/>
        </p:nvSpPr>
        <p:spPr>
          <a:xfrm>
            <a:off x="6351639" y="1769804"/>
            <a:ext cx="5122606" cy="4438403"/>
          </a:xfrm>
          <a:prstGeom prst="roundRect">
            <a:avLst>
              <a:gd name="adj" fmla="val 6583"/>
            </a:avLst>
          </a:prstGeom>
          <a:solidFill>
            <a:srgbClr val="32333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800" dirty="0"/>
              <a:t>Approach</a:t>
            </a:r>
          </a:p>
          <a:p>
            <a:endParaRPr lang="en-AU" sz="1200" dirty="0"/>
          </a:p>
          <a:p>
            <a:pPr marL="285750" indent="-285750">
              <a:lnSpc>
                <a:spcPct val="150000"/>
              </a:lnSpc>
              <a:buFont typeface="Arial" panose="020B0604020202020204" pitchFamily="34" charset="0"/>
              <a:buChar char="•"/>
            </a:pPr>
            <a:r>
              <a:rPr lang="en-AU" b="1" dirty="0">
                <a:solidFill>
                  <a:srgbClr val="93A9F9"/>
                </a:solidFill>
              </a:rPr>
              <a:t>LSTM Network: </a:t>
            </a:r>
            <a:r>
              <a:rPr lang="en-AU" dirty="0">
                <a:solidFill>
                  <a:schemeClr val="bg2">
                    <a:lumMod val="95000"/>
                  </a:schemeClr>
                </a:solidFill>
              </a:rPr>
              <a:t>train the model on historical weather data and climate projections to allow the model to forecast weather trends for the next 25 to 50 years.</a:t>
            </a:r>
          </a:p>
          <a:p>
            <a:pPr marL="285750" indent="-285750">
              <a:lnSpc>
                <a:spcPct val="150000"/>
              </a:lnSpc>
              <a:buFont typeface="Arial" panose="020B0604020202020204" pitchFamily="34" charset="0"/>
              <a:buChar char="•"/>
            </a:pPr>
            <a:endParaRPr lang="en-AU" dirty="0">
              <a:solidFill>
                <a:schemeClr val="bg2">
                  <a:lumMod val="95000"/>
                </a:schemeClr>
              </a:solidFill>
            </a:endParaRPr>
          </a:p>
          <a:p>
            <a:pPr marL="285750" indent="-285750">
              <a:lnSpc>
                <a:spcPct val="150000"/>
              </a:lnSpc>
              <a:buFont typeface="Arial" panose="020B0604020202020204" pitchFamily="34" charset="0"/>
              <a:buChar char="•"/>
            </a:pPr>
            <a:r>
              <a:rPr lang="en-AU" b="1" dirty="0">
                <a:solidFill>
                  <a:srgbClr val="93A9F9"/>
                </a:solidFill>
              </a:rPr>
              <a:t>Random Forests: </a:t>
            </a:r>
            <a:r>
              <a:rPr lang="en-AU" dirty="0">
                <a:solidFill>
                  <a:schemeClr val="bg2">
                    <a:lumMod val="95000"/>
                  </a:schemeClr>
                </a:solidFill>
              </a:rPr>
              <a:t>use to categorise weather severity and assess which features in the data contribute most to categorisation.</a:t>
            </a:r>
          </a:p>
          <a:p>
            <a:pPr marL="285750" indent="-285750">
              <a:lnSpc>
                <a:spcPct val="150000"/>
              </a:lnSpc>
              <a:buFont typeface="Arial" panose="020B0604020202020204" pitchFamily="34" charset="0"/>
              <a:buChar char="•"/>
            </a:pPr>
            <a:endParaRPr lang="en-AU" dirty="0">
              <a:solidFill>
                <a:schemeClr val="bg2">
                  <a:lumMod val="95000"/>
                </a:schemeClr>
              </a:solidFill>
            </a:endParaRPr>
          </a:p>
          <a:p>
            <a:pPr marL="285750" indent="-285750">
              <a:lnSpc>
                <a:spcPct val="150000"/>
              </a:lnSpc>
              <a:buFont typeface="Arial" panose="020B0604020202020204" pitchFamily="34" charset="0"/>
              <a:buChar char="•"/>
            </a:pPr>
            <a:r>
              <a:rPr lang="en-AU" b="1" dirty="0">
                <a:solidFill>
                  <a:srgbClr val="93A9F9"/>
                </a:solidFill>
              </a:rPr>
              <a:t>GANs: </a:t>
            </a:r>
            <a:r>
              <a:rPr lang="en-AU" dirty="0">
                <a:solidFill>
                  <a:schemeClr val="bg2">
                    <a:lumMod val="95000"/>
                  </a:schemeClr>
                </a:solidFill>
              </a:rPr>
              <a:t>Could supplement LSTM network forecasting, providing diverse weather scenarios using satellite images and historical data.</a:t>
            </a:r>
          </a:p>
        </p:txBody>
      </p:sp>
    </p:spTree>
    <p:extLst>
      <p:ext uri="{BB962C8B-B14F-4D97-AF65-F5344CB8AC3E}">
        <p14:creationId xmlns:p14="http://schemas.microsoft.com/office/powerpoint/2010/main" val="31495344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B0E15"/>
            </a:gs>
            <a:gs pos="100000">
              <a:srgbClr val="292A2F"/>
            </a:gs>
          </a:gsLst>
          <a:lin ang="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F70CC-CDD6-18E2-0BC1-8F55ADFAB473}"/>
              </a:ext>
            </a:extLst>
          </p:cNvPr>
          <p:cNvSpPr txBox="1"/>
          <p:nvPr/>
        </p:nvSpPr>
        <p:spPr>
          <a:xfrm>
            <a:off x="612238" y="843115"/>
            <a:ext cx="8119146" cy="584775"/>
          </a:xfrm>
          <a:prstGeom prst="rect">
            <a:avLst/>
          </a:prstGeom>
          <a:noFill/>
        </p:spPr>
        <p:txBody>
          <a:bodyPr wrap="square" rtlCol="0">
            <a:spAutoFit/>
          </a:bodyPr>
          <a:lstStyle/>
          <a:p>
            <a:r>
              <a:rPr lang="en-AU" sz="3200" b="1" dirty="0">
                <a:gradFill>
                  <a:gsLst>
                    <a:gs pos="0">
                      <a:srgbClr val="E392FA"/>
                    </a:gs>
                    <a:gs pos="100000">
                      <a:srgbClr val="93A9F9"/>
                    </a:gs>
                  </a:gsLst>
                  <a:lin ang="0" scaled="1"/>
                </a:gradFill>
                <a:latin typeface="DM Sans" pitchFamily="2" charset="0"/>
              </a:rPr>
              <a:t>2. Put into Practice: </a:t>
            </a:r>
          </a:p>
        </p:txBody>
      </p:sp>
      <p:sp>
        <p:nvSpPr>
          <p:cNvPr id="2" name="TextBox 1">
            <a:extLst>
              <a:ext uri="{FF2B5EF4-FFF2-40B4-BE49-F238E27FC236}">
                <a16:creationId xmlns:a16="http://schemas.microsoft.com/office/drawing/2014/main" id="{E5B643B7-F1A4-15A1-8712-4900CCDC71EB}"/>
              </a:ext>
            </a:extLst>
          </p:cNvPr>
          <p:cNvSpPr txBox="1"/>
          <p:nvPr/>
        </p:nvSpPr>
        <p:spPr>
          <a:xfrm>
            <a:off x="6190393" y="4760554"/>
            <a:ext cx="5515896" cy="1668214"/>
          </a:xfrm>
          <a:prstGeom prst="rect">
            <a:avLst/>
          </a:prstGeom>
          <a:noFill/>
        </p:spPr>
        <p:txBody>
          <a:bodyPr wrap="square" rtlCol="0">
            <a:spAutoFit/>
          </a:bodyPr>
          <a:lstStyle/>
          <a:p>
            <a:pPr>
              <a:lnSpc>
                <a:spcPct val="150000"/>
              </a:lnSpc>
            </a:pPr>
            <a:r>
              <a:rPr lang="en-US" dirty="0">
                <a:solidFill>
                  <a:schemeClr val="bg2">
                    <a:lumMod val="95000"/>
                  </a:schemeClr>
                </a:solidFill>
                <a:latin typeface="+mn-lt"/>
              </a:rPr>
              <a:t>Example of </a:t>
            </a:r>
            <a:r>
              <a:rPr lang="en-US" b="1" dirty="0">
                <a:solidFill>
                  <a:srgbClr val="93A9F9"/>
                </a:solidFill>
                <a:latin typeface="+mn-lt"/>
              </a:rPr>
              <a:t>decision tree </a:t>
            </a:r>
            <a:r>
              <a:rPr lang="en-US" dirty="0">
                <a:solidFill>
                  <a:schemeClr val="bg2">
                    <a:lumMod val="95000"/>
                  </a:schemeClr>
                </a:solidFill>
                <a:latin typeface="+mn-lt"/>
              </a:rPr>
              <a:t>from </a:t>
            </a:r>
            <a:r>
              <a:rPr lang="en-US" b="1" dirty="0">
                <a:solidFill>
                  <a:srgbClr val="93A9F9"/>
                </a:solidFill>
                <a:latin typeface="+mn-lt"/>
              </a:rPr>
              <a:t>Random Forest </a:t>
            </a:r>
            <a:r>
              <a:rPr lang="en-US" dirty="0">
                <a:solidFill>
                  <a:schemeClr val="bg2">
                    <a:lumMod val="95000"/>
                  </a:schemeClr>
                </a:solidFill>
                <a:latin typeface="+mn-lt"/>
              </a:rPr>
              <a:t>showing how it makes its decisions when categorising the weather in Madrid.</a:t>
            </a:r>
          </a:p>
          <a:p>
            <a:pPr>
              <a:lnSpc>
                <a:spcPct val="150000"/>
              </a:lnSpc>
            </a:pPr>
            <a:endParaRPr lang="en-US" dirty="0">
              <a:solidFill>
                <a:schemeClr val="bg2">
                  <a:lumMod val="95000"/>
                </a:schemeClr>
              </a:solidFill>
              <a:latin typeface="+mn-lt"/>
            </a:endParaRPr>
          </a:p>
          <a:p>
            <a:pPr>
              <a:lnSpc>
                <a:spcPct val="150000"/>
              </a:lnSpc>
            </a:pPr>
            <a:r>
              <a:rPr lang="en-US" dirty="0">
                <a:solidFill>
                  <a:schemeClr val="bg2">
                    <a:lumMod val="95000"/>
                  </a:schemeClr>
                </a:solidFill>
                <a:latin typeface="+mn-lt"/>
              </a:rPr>
              <a:t>One tree looks overly simply, but many decision trees come together to make for a more accurate model in a Random Forest.</a:t>
            </a:r>
            <a:endParaRPr lang="en-AU" dirty="0">
              <a:solidFill>
                <a:schemeClr val="bg2">
                  <a:lumMod val="95000"/>
                </a:schemeClr>
              </a:solidFill>
              <a:latin typeface="+mn-lt"/>
            </a:endParaRPr>
          </a:p>
        </p:txBody>
      </p:sp>
      <p:sp>
        <p:nvSpPr>
          <p:cNvPr id="3" name="TextBox 2">
            <a:extLst>
              <a:ext uri="{FF2B5EF4-FFF2-40B4-BE49-F238E27FC236}">
                <a16:creationId xmlns:a16="http://schemas.microsoft.com/office/drawing/2014/main" id="{4A3F28BE-ACD0-E752-3E1C-5FF05D6AC288}"/>
              </a:ext>
            </a:extLst>
          </p:cNvPr>
          <p:cNvSpPr txBox="1"/>
          <p:nvPr/>
        </p:nvSpPr>
        <p:spPr>
          <a:xfrm>
            <a:off x="839866" y="4760554"/>
            <a:ext cx="4729865" cy="1668214"/>
          </a:xfrm>
          <a:prstGeom prst="rect">
            <a:avLst/>
          </a:prstGeom>
          <a:noFill/>
        </p:spPr>
        <p:txBody>
          <a:bodyPr wrap="square" rtlCol="0">
            <a:spAutoFit/>
          </a:bodyPr>
          <a:lstStyle/>
          <a:p>
            <a:pPr>
              <a:lnSpc>
                <a:spcPct val="150000"/>
              </a:lnSpc>
            </a:pPr>
            <a:r>
              <a:rPr lang="en-US" dirty="0">
                <a:solidFill>
                  <a:schemeClr val="bg2">
                    <a:lumMod val="95000"/>
                  </a:schemeClr>
                </a:solidFill>
                <a:latin typeface="+mn-lt"/>
              </a:rPr>
              <a:t>The above snippet</a:t>
            </a:r>
            <a:r>
              <a:rPr lang="en-US" b="1" dirty="0">
                <a:solidFill>
                  <a:srgbClr val="93A9F9"/>
                </a:solidFill>
                <a:latin typeface="+mn-lt"/>
              </a:rPr>
              <a:t> </a:t>
            </a:r>
            <a:r>
              <a:rPr lang="en-US" dirty="0">
                <a:solidFill>
                  <a:schemeClr val="bg2">
                    <a:lumMod val="95000"/>
                  </a:schemeClr>
                </a:solidFill>
                <a:latin typeface="+mn-lt"/>
              </a:rPr>
              <a:t>came from an </a:t>
            </a:r>
            <a:r>
              <a:rPr lang="en-AU" b="1" dirty="0">
                <a:solidFill>
                  <a:srgbClr val="93A9F9"/>
                </a:solidFill>
                <a:latin typeface="+mn-lt"/>
              </a:rPr>
              <a:t>optimised</a:t>
            </a:r>
            <a:r>
              <a:rPr lang="en-US" b="1" dirty="0">
                <a:solidFill>
                  <a:srgbClr val="93A9F9"/>
                </a:solidFill>
                <a:latin typeface="+mn-lt"/>
              </a:rPr>
              <a:t> LSTM model </a:t>
            </a:r>
            <a:r>
              <a:rPr lang="en-US" dirty="0">
                <a:solidFill>
                  <a:schemeClr val="bg2">
                    <a:lumMod val="95000"/>
                  </a:schemeClr>
                </a:solidFill>
                <a:latin typeface="+mn-lt"/>
              </a:rPr>
              <a:t>that was trained to recognized pleasant and unpleasant weather. </a:t>
            </a:r>
          </a:p>
          <a:p>
            <a:pPr>
              <a:lnSpc>
                <a:spcPct val="150000"/>
              </a:lnSpc>
            </a:pPr>
            <a:r>
              <a:rPr lang="en-US" dirty="0">
                <a:solidFill>
                  <a:schemeClr val="bg2">
                    <a:lumMod val="95000"/>
                  </a:schemeClr>
                </a:solidFill>
                <a:latin typeface="+mn-lt"/>
              </a:rPr>
              <a:t>Its training accuracy was </a:t>
            </a:r>
            <a:r>
              <a:rPr lang="en-US" b="1" dirty="0">
                <a:solidFill>
                  <a:srgbClr val="93A9F9"/>
                </a:solidFill>
                <a:latin typeface="+mn-lt"/>
              </a:rPr>
              <a:t>77.81%</a:t>
            </a:r>
            <a:r>
              <a:rPr lang="en-US" dirty="0">
                <a:solidFill>
                  <a:schemeClr val="bg2">
                    <a:lumMod val="95000"/>
                  </a:schemeClr>
                </a:solidFill>
                <a:latin typeface="+mn-lt"/>
              </a:rPr>
              <a:t> but struggled with testing data (more work is needed).</a:t>
            </a:r>
            <a:endParaRPr lang="en-US" sz="1200" dirty="0">
              <a:solidFill>
                <a:schemeClr val="bg2">
                  <a:lumMod val="95000"/>
                </a:schemeClr>
              </a:solidFill>
              <a:latin typeface="+mn-lt"/>
            </a:endParaRPr>
          </a:p>
        </p:txBody>
      </p:sp>
      <p:pic>
        <p:nvPicPr>
          <p:cNvPr id="8" name="Picture 7">
            <a:extLst>
              <a:ext uri="{FF2B5EF4-FFF2-40B4-BE49-F238E27FC236}">
                <a16:creationId xmlns:a16="http://schemas.microsoft.com/office/drawing/2014/main" id="{23AFFB32-B250-5739-D9BA-E55D038F4F08}"/>
              </a:ext>
            </a:extLst>
          </p:cNvPr>
          <p:cNvPicPr>
            <a:picLocks noChangeAspect="1"/>
          </p:cNvPicPr>
          <p:nvPr/>
        </p:nvPicPr>
        <p:blipFill>
          <a:blip r:embed="rId2"/>
          <a:stretch>
            <a:fillRect/>
          </a:stretch>
        </p:blipFill>
        <p:spPr>
          <a:xfrm>
            <a:off x="1122233" y="1921689"/>
            <a:ext cx="3549578" cy="2345066"/>
          </a:xfrm>
          <a:prstGeom prst="rect">
            <a:avLst/>
          </a:prstGeom>
        </p:spPr>
      </p:pic>
      <p:sp>
        <p:nvSpPr>
          <p:cNvPr id="9" name="Rectangle 8">
            <a:extLst>
              <a:ext uri="{FF2B5EF4-FFF2-40B4-BE49-F238E27FC236}">
                <a16:creationId xmlns:a16="http://schemas.microsoft.com/office/drawing/2014/main" id="{BACECBF2-979E-0698-B478-8414E29253BB}"/>
              </a:ext>
            </a:extLst>
          </p:cNvPr>
          <p:cNvSpPr/>
          <p:nvPr/>
        </p:nvSpPr>
        <p:spPr>
          <a:xfrm>
            <a:off x="2674374" y="1921689"/>
            <a:ext cx="1061884" cy="23450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a:extLst>
              <a:ext uri="{FF2B5EF4-FFF2-40B4-BE49-F238E27FC236}">
                <a16:creationId xmlns:a16="http://schemas.microsoft.com/office/drawing/2014/main" id="{33E2D262-35BE-58C3-02F7-4D31B6315326}"/>
              </a:ext>
            </a:extLst>
          </p:cNvPr>
          <p:cNvPicPr>
            <a:picLocks noChangeAspect="1"/>
          </p:cNvPicPr>
          <p:nvPr/>
        </p:nvPicPr>
        <p:blipFill>
          <a:blip r:embed="rId3"/>
          <a:stretch>
            <a:fillRect/>
          </a:stretch>
        </p:blipFill>
        <p:spPr>
          <a:xfrm>
            <a:off x="6503217" y="1700981"/>
            <a:ext cx="4456334" cy="2790414"/>
          </a:xfrm>
          <a:prstGeom prst="rect">
            <a:avLst/>
          </a:prstGeom>
        </p:spPr>
      </p:pic>
    </p:spTree>
    <p:extLst>
      <p:ext uri="{BB962C8B-B14F-4D97-AF65-F5344CB8AC3E}">
        <p14:creationId xmlns:p14="http://schemas.microsoft.com/office/powerpoint/2010/main" val="313683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2746</TotalTime>
  <Words>1383</Words>
  <Application>Microsoft Office PowerPoint</Application>
  <PresentationFormat>Widescreen</PresentationFormat>
  <Paragraphs>167</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Abril Fatface</vt:lpstr>
      <vt:lpstr>Wingdings</vt:lpstr>
      <vt:lpstr>Aldrich</vt:lpstr>
      <vt:lpstr>DM Sans</vt:lpstr>
      <vt:lpstr>Barlow Condensed</vt:lpstr>
      <vt:lpstr>SlidesMania · Modern Dark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Kyle Stanford</dc:creator>
  <cp:lastModifiedBy>Kyle Stanford</cp:lastModifiedBy>
  <cp:revision>4</cp:revision>
  <dcterms:modified xsi:type="dcterms:W3CDTF">2024-11-04T01:04:14Z</dcterms:modified>
</cp:coreProperties>
</file>