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并发测试示例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#!/bin/bash                                           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$1; </a:t>
            </a:r>
            <a:r>
              <a:rPr lang="en-US" altLang="zh-CN" dirty="0" err="1"/>
              <a:t>i</a:t>
            </a:r>
            <a:r>
              <a:rPr lang="en-US" altLang="zh-CN" dirty="0"/>
              <a:t>++)); do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./client localhost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}&amp;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r>
              <a:rPr lang="en-US" altLang="zh-CN" dirty="0" smtClean="0"/>
              <a:t>./</a:t>
            </a:r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22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500042"/>
            <a:ext cx="3786214" cy="435771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实验三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符合四则运算规则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测试数据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1+2-4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5/6 =-0.3333333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1/3+1/3+1/3=1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12*24 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288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1/3 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0.3333333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5*0 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5/0 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inf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0/5 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929190" y="500042"/>
            <a:ext cx="3786214" cy="4357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 smtClean="0"/>
              <a:t>实验四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err="1" smtClean="0"/>
              <a:t>insmod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led_driver.ko</a:t>
            </a:r>
            <a:endParaRPr lang="en-US" altLang="zh-CN" sz="3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lsmod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/proc/devices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err="1" smtClean="0"/>
              <a:t>mknod</a:t>
            </a:r>
            <a:r>
              <a:rPr lang="en-US" altLang="zh-CN" sz="3200" dirty="0" smtClean="0"/>
              <a:t>  /dev/XXX c ### x</a:t>
            </a:r>
            <a:endParaRPr kumimoji="0" lang="en-US" altLang="zh-CN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err="1" smtClean="0"/>
              <a:t>ls</a:t>
            </a:r>
            <a:r>
              <a:rPr lang="en-US" altLang="zh-CN" sz="3200" dirty="0" smtClean="0"/>
              <a:t>  /dev</a:t>
            </a:r>
            <a:endParaRPr kumimoji="0" lang="en-US" altLang="zh-CN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 smtClean="0"/>
              <a:t>四个命令运行后，哪些显示内容与你所写的设备驱动程序有关，对应关系是什么</a:t>
            </a:r>
            <a:endParaRPr lang="en-US" altLang="zh-CN" sz="3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smtClean="0"/>
              <a:t>XXX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###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分别对应哪些文件的内容</a:t>
            </a:r>
            <a:endParaRPr lang="en-US" altLang="zh-CN" sz="3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108</Words>
  <Application>Microsoft Office PowerPoint</Application>
  <PresentationFormat>全屏显示(4:3)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并发测试示例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Fu Shaofeng</cp:lastModifiedBy>
  <cp:revision>12</cp:revision>
  <dcterms:modified xsi:type="dcterms:W3CDTF">2019-06-16T01:38:46Z</dcterms:modified>
</cp:coreProperties>
</file>