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12638f5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12638f5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12638f5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12638f5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c12638f5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c12638f5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b4e3a3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b4e3a3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c422e69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c422e69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5d395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5d395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c12638f5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c12638f5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Gendered Job Postings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O’ Brien, Nikhil Dodd, Bryan Jimenez, Jerico Factor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27275" y="1431775"/>
            <a:ext cx="42969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Questions Explored</a:t>
            </a:r>
            <a:endParaRPr b="1" sz="1200"/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percentage have gender pronouns in the job posting?</a:t>
            </a:r>
            <a:endParaRPr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are gendered job postings distributed across the USA?</a:t>
            </a:r>
            <a:endParaRPr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most common roles in tech that have gendered job postings?</a:t>
            </a:r>
            <a:endParaRPr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the gendered words/phrases, which are the most common? </a:t>
            </a:r>
            <a:endParaRPr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correlation between phrase usage and location (are certain phrases being used more based on the origin of the company/where posting is coming from) </a:t>
            </a:r>
            <a:endParaRPr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Data: </a:t>
            </a:r>
            <a:r>
              <a:rPr lang="en" sz="1200"/>
              <a:t>~21k Tech Industry Job Postings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Glassdoor, Dice, Indeed, Monster</a:t>
            </a:r>
            <a:endParaRPr sz="1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88" y="2391325"/>
            <a:ext cx="3386926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188" y="1480877"/>
            <a:ext cx="3530102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483250" y="4801150"/>
            <a:ext cx="2700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Kyle1668/gender-specific-pronouns-analysis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98" y="4846148"/>
            <a:ext cx="366227" cy="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483250" y="4801150"/>
            <a:ext cx="2700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Kyle1668/gender-specific-pronouns-analysis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8" y="4846148"/>
            <a:ext cx="366227" cy="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75" y="1706874"/>
            <a:ext cx="8694048" cy="24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Results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Wrote an algorithm that found all the jobs that had descriptions that used words/phrases from our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NLTK to retrieve any stems from our master list of phrases and searched for those stems in the job descriptions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derive the stems from the job descriptions as well to determine which ones appear most by state without any main list restricting us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Instead of using our </a:t>
            </a:r>
            <a:r>
              <a:rPr lang="en"/>
              <a:t>master</a:t>
            </a:r>
            <a:r>
              <a:rPr lang="en"/>
              <a:t> list, we generate our own and determine if the word was masculine or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483250" y="4801150"/>
            <a:ext cx="2700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Kyle1668/gender-specific-pronouns-analysis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8" y="4846148"/>
            <a:ext cx="366227" cy="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Results </a:t>
            </a:r>
            <a:r>
              <a:rPr lang="en" sz="1800"/>
              <a:t>(Continued)</a:t>
            </a:r>
            <a:endParaRPr sz="1800"/>
          </a:p>
        </p:txBody>
      </p:sp>
      <p:sp>
        <p:nvSpPr>
          <p:cNvPr id="311" name="Google Shape;311;p17"/>
          <p:cNvSpPr txBox="1"/>
          <p:nvPr/>
        </p:nvSpPr>
        <p:spPr>
          <a:xfrm>
            <a:off x="483250" y="4801150"/>
            <a:ext cx="2700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Kyle1668/gender-specific-pronouns-analysis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8" y="4846148"/>
            <a:ext cx="366227" cy="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5" y="1534775"/>
            <a:ext cx="4499328" cy="23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050" y="1597875"/>
            <a:ext cx="4419597" cy="22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Results </a:t>
            </a:r>
            <a:r>
              <a:rPr lang="en" sz="1800"/>
              <a:t>(Continued)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63" y="1378425"/>
            <a:ext cx="4712874" cy="34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75" y="1505925"/>
            <a:ext cx="4204300" cy="31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Results </a:t>
            </a:r>
            <a:r>
              <a:rPr lang="en" sz="1800"/>
              <a:t>(Continued)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" y="1666262"/>
            <a:ext cx="4396101" cy="279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900" y="1741850"/>
            <a:ext cx="4699900" cy="26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483250" y="4801150"/>
            <a:ext cx="2700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Kyle1668/gender-specific-pronouns-analysis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8" y="4846148"/>
            <a:ext cx="366227" cy="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