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62BE-702D-48CB-96B2-465D2FE5FDF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7771" cy="2191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06" y="0"/>
            <a:ext cx="2317749" cy="2191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4" y="0"/>
            <a:ext cx="2397693" cy="2191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75757"/>
            <a:ext cx="2307771" cy="1995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06" y="2752186"/>
            <a:ext cx="2317749" cy="20192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1" y="2752186"/>
            <a:ext cx="2375806" cy="20192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4607765"/>
            <a:ext cx="921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 err="1" smtClean="0"/>
              <a:t>월드워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</a:t>
            </a:r>
            <a:r>
              <a:rPr lang="en-US" altLang="ko-KR" dirty="0" smtClean="0"/>
              <a:t> 12680</a:t>
            </a:r>
            <a:r>
              <a:rPr lang="ko-KR" altLang="en-US" dirty="0" smtClean="0"/>
              <a:t>건           </a:t>
            </a:r>
            <a:r>
              <a:rPr lang="ko-KR" altLang="en-US" b="1" dirty="0" smtClean="0"/>
              <a:t>새벽의 저주 </a:t>
            </a:r>
            <a:r>
              <a:rPr lang="en-US" altLang="ko-KR" dirty="0" smtClean="0"/>
              <a:t>2923</a:t>
            </a:r>
            <a:r>
              <a:rPr lang="ko-KR" altLang="en-US" dirty="0" smtClean="0"/>
              <a:t>건              </a:t>
            </a:r>
            <a:r>
              <a:rPr lang="en-US" altLang="ko-KR" b="1" dirty="0" smtClean="0"/>
              <a:t>28</a:t>
            </a:r>
            <a:r>
              <a:rPr lang="ko-KR" altLang="en-US" b="1" dirty="0" smtClean="0"/>
              <a:t>일 후 </a:t>
            </a:r>
            <a:r>
              <a:rPr lang="en-US" altLang="ko-KR" dirty="0" smtClean="0"/>
              <a:t>2185</a:t>
            </a:r>
            <a:r>
              <a:rPr lang="ko-KR" altLang="en-US" dirty="0" smtClean="0"/>
              <a:t>건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7599" y="2699550"/>
            <a:ext cx="31205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한국영화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105,300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외국영화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17,788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endParaRPr lang="en-US" altLang="ko-KR" sz="3200" dirty="0"/>
          </a:p>
          <a:p>
            <a:r>
              <a:rPr lang="ko-KR" altLang="en-US" sz="3200" u="sng" dirty="0" smtClean="0"/>
              <a:t>총 </a:t>
            </a:r>
            <a:r>
              <a:rPr lang="en-US" altLang="ko-KR" sz="3200" u="sng" dirty="0" smtClean="0"/>
              <a:t>123,088</a:t>
            </a:r>
            <a:r>
              <a:rPr lang="ko-KR" altLang="en-US" sz="3200" u="sng" dirty="0" smtClean="0"/>
              <a:t>건</a:t>
            </a:r>
            <a:r>
              <a:rPr lang="ko-KR" altLang="en-US" u="sng" dirty="0" smtClean="0"/>
              <a:t>  </a:t>
            </a:r>
            <a:endParaRPr lang="ko-KR" alt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2293132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부산행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58000</a:t>
            </a:r>
            <a:r>
              <a:rPr lang="ko-KR" altLang="en-US" dirty="0" smtClean="0"/>
              <a:t>건              </a:t>
            </a:r>
            <a:r>
              <a:rPr lang="ko-KR" altLang="en-US" b="1" dirty="0" smtClean="0"/>
              <a:t>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29320</a:t>
            </a:r>
            <a:r>
              <a:rPr lang="ko-KR" altLang="en-US" dirty="0" smtClean="0"/>
              <a:t>건                     </a:t>
            </a:r>
            <a:r>
              <a:rPr lang="en-US" altLang="ko-KR" b="1" dirty="0" smtClean="0"/>
              <a:t>#</a:t>
            </a:r>
            <a:r>
              <a:rPr lang="ko-KR" altLang="en-US" b="1" dirty="0" smtClean="0"/>
              <a:t>살아있다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17980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37599" y="1821036"/>
            <a:ext cx="32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</a:rPr>
              <a:t>네이버 영화 리뷰 </a:t>
            </a:r>
            <a:endParaRPr lang="en-US" altLang="ko-KR" sz="2400" dirty="0" smtClean="0">
              <a:solidFill>
                <a:schemeClr val="accent6"/>
              </a:solidFill>
            </a:endParaRPr>
          </a:p>
          <a:p>
            <a:endParaRPr lang="en-US" altLang="ko-KR" sz="2400" dirty="0">
              <a:solidFill>
                <a:schemeClr val="accent6"/>
              </a:solidFill>
            </a:endParaRPr>
          </a:p>
          <a:p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7599" y="92529"/>
            <a:ext cx="362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한국형 좀비 영화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흥행 요소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14857" y="6319534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201501046 </a:t>
            </a:r>
            <a:r>
              <a:rPr lang="ko-KR" altLang="en-US" dirty="0" err="1" smtClean="0"/>
              <a:t>남기윤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5396204"/>
            <a:ext cx="8142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smtClean="0"/>
              <a:t>시기별 좀비 영화 분류 분석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해외 전부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해외 주요 비교 대상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부산행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-#</a:t>
            </a:r>
            <a:r>
              <a:rPr lang="ko-KR" altLang="en-US" dirty="0" smtClean="0"/>
              <a:t>살아있다 관람 요인에 코로나</a:t>
            </a:r>
            <a:r>
              <a:rPr lang="en-US" altLang="ko-KR" dirty="0" smtClean="0"/>
              <a:t>19</a:t>
            </a:r>
            <a:r>
              <a:rPr lang="ko-KR" altLang="en-US" dirty="0" smtClean="0"/>
              <a:t>가 연관되어 있는지 조사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0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2020-11-05T16:30:50Z</dcterms:created>
  <dcterms:modified xsi:type="dcterms:W3CDTF">2020-11-05T16:47:37Z</dcterms:modified>
</cp:coreProperties>
</file>