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8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62BE-702D-48CB-96B2-465D2FE5FDF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B29A-CAD6-4F83-B24B-F6051E0AD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Kyle950204/201501046KYL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471526" y="600164"/>
            <a:ext cx="29611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      한국영화</a:t>
            </a:r>
            <a:r>
              <a:rPr lang="ko-KR" altLang="en-US" smtClean="0"/>
              <a:t> </a:t>
            </a:r>
            <a:r>
              <a:rPr lang="en-US" altLang="ko-KR" dirty="0" smtClean="0"/>
              <a:t>105,300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>
                <a:solidFill>
                  <a:srgbClr val="FF0000"/>
                </a:solidFill>
              </a:rPr>
              <a:t>        외국영화</a:t>
            </a:r>
            <a:r>
              <a:rPr lang="ko-KR" altLang="en-US" smtClean="0"/>
              <a:t> </a:t>
            </a:r>
            <a:r>
              <a:rPr lang="en-US" altLang="ko-KR" smtClean="0"/>
              <a:t>17,788</a:t>
            </a:r>
            <a:r>
              <a:rPr lang="ko-KR" altLang="en-US" smtClean="0"/>
              <a:t>건</a:t>
            </a:r>
            <a:endParaRPr lang="en-US" altLang="ko-KR" dirty="0"/>
          </a:p>
          <a:p>
            <a:r>
              <a:rPr lang="ko-KR" altLang="en-US" sz="3200" b="1" smtClean="0"/>
              <a:t>     </a:t>
            </a:r>
            <a:r>
              <a:rPr lang="ko-KR" altLang="en-US" sz="2400" b="1" smtClean="0"/>
              <a:t>총 </a:t>
            </a:r>
            <a:r>
              <a:rPr lang="en-US" altLang="ko-KR" sz="2400" b="1"/>
              <a:t>123,088</a:t>
            </a:r>
            <a:r>
              <a:rPr lang="ko-KR" altLang="en-US" sz="2400" b="1"/>
              <a:t>건</a:t>
            </a:r>
            <a:r>
              <a:rPr lang="ko-KR" altLang="en-US" sz="1400" b="1"/>
              <a:t> </a:t>
            </a:r>
            <a:endParaRPr lang="en-US" altLang="ko-KR" sz="3200" dirty="0"/>
          </a:p>
          <a:p>
            <a:r>
              <a:rPr lang="ko-KR" altLang="en-US" sz="2000" smtClean="0"/>
              <a:t>            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40071" y="0"/>
            <a:ext cx="322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</a:rPr>
              <a:t>네이버 영화 리뷰 </a:t>
            </a:r>
            <a:endParaRPr lang="en-US" altLang="ko-KR" sz="2400" dirty="0" smtClean="0">
              <a:solidFill>
                <a:schemeClr val="accent6"/>
              </a:solidFill>
            </a:endParaRPr>
          </a:p>
          <a:p>
            <a:endParaRPr lang="en-US" altLang="ko-KR" sz="2400" dirty="0">
              <a:solidFill>
                <a:schemeClr val="accent6"/>
              </a:solidFill>
            </a:endParaRPr>
          </a:p>
          <a:p>
            <a:r>
              <a:rPr lang="en-US" altLang="ko-KR" sz="2400" smtClean="0">
                <a:solidFill>
                  <a:schemeClr val="accent6"/>
                </a:solidFill>
              </a:rPr>
              <a:t>  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050029"/>
            <a:ext cx="9192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-GitHub </a:t>
            </a:r>
            <a:r>
              <a:rPr lang="ko-KR" altLang="en-US" smtClean="0"/>
              <a:t>생성</a:t>
            </a:r>
            <a:r>
              <a:rPr lang="en-US" altLang="ko-KR" smtClean="0"/>
              <a:t>, </a:t>
            </a:r>
            <a:r>
              <a:rPr lang="ko-KR" altLang="en-US" smtClean="0"/>
              <a:t>링크</a:t>
            </a:r>
            <a:r>
              <a:rPr lang="en-US" altLang="ko-KR" smtClean="0"/>
              <a:t>, csv</a:t>
            </a:r>
            <a:r>
              <a:rPr lang="ko-KR" altLang="en-US" smtClean="0"/>
              <a:t>파일</a:t>
            </a:r>
            <a:r>
              <a:rPr lang="en-US" altLang="ko-KR" smtClean="0"/>
              <a:t>, colab</a:t>
            </a:r>
            <a:r>
              <a:rPr lang="ko-KR" altLang="en-US" smtClean="0"/>
              <a:t>알고리즘 업데이트 완료 </a:t>
            </a:r>
            <a:r>
              <a:rPr lang="en-US" altLang="ko-KR" smtClean="0"/>
              <a:t>(</a:t>
            </a:r>
            <a:r>
              <a:rPr lang="en-US" altLang="ko-KR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github.com/Kyle950204/201501046KYLE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-</a:t>
            </a:r>
            <a:r>
              <a:rPr lang="ko-KR" altLang="en-US" smtClean="0"/>
              <a:t>부산행 리뷰 </a:t>
            </a:r>
            <a:r>
              <a:rPr lang="en-US" altLang="ko-KR" smtClean="0"/>
              <a:t>(58000</a:t>
            </a:r>
            <a:r>
              <a:rPr lang="ko-KR" altLang="en-US" smtClean="0"/>
              <a:t>건</a:t>
            </a:r>
            <a:r>
              <a:rPr lang="en-US" altLang="ko-KR" smtClean="0"/>
              <a:t>) </a:t>
            </a:r>
            <a:r>
              <a:rPr lang="ko-KR" altLang="en-US" smtClean="0"/>
              <a:t>형태소 분석 완료</a:t>
            </a:r>
            <a:r>
              <a:rPr lang="en-US" altLang="ko-KR" smtClean="0"/>
              <a:t>, </a:t>
            </a:r>
            <a:r>
              <a:rPr lang="ko-KR" altLang="en-US" smtClean="0"/>
              <a:t>데이터 시각화 고려 </a:t>
            </a:r>
            <a:r>
              <a:rPr lang="en-US" altLang="ko-KR" smtClean="0"/>
              <a:t>(..</a:t>
            </a:r>
            <a:r>
              <a:rPr lang="ko-KR" altLang="en-US" smtClean="0"/>
              <a:t>피벗테이블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-</a:t>
            </a:r>
            <a:r>
              <a:rPr lang="ko-KR" altLang="en-US" smtClean="0"/>
              <a:t>부산행 데이터를 바탕으로 앞으로의 분석방향 설정예정 </a:t>
            </a:r>
            <a:r>
              <a:rPr lang="en-US" altLang="ko-KR" smtClean="0"/>
              <a:t>/ </a:t>
            </a:r>
            <a:r>
              <a:rPr lang="ko-KR" altLang="en-US" smtClean="0"/>
              <a:t>다음 리뷰분석</a:t>
            </a:r>
            <a:r>
              <a:rPr lang="en-US" altLang="ko-KR" smtClean="0"/>
              <a:t>,</a:t>
            </a:r>
            <a:r>
              <a:rPr lang="ko-KR" altLang="en-US" smtClean="0"/>
              <a:t> 월드워</a:t>
            </a:r>
            <a:r>
              <a:rPr lang="en-US" altLang="ko-KR" smtClean="0"/>
              <a:t>Z </a:t>
            </a:r>
            <a:r>
              <a:rPr lang="ko-KR" altLang="en-US" smtClean="0"/>
              <a:t>예정</a:t>
            </a:r>
            <a:endParaRPr lang="en-US" altLang="ko-KR" smtClean="0"/>
          </a:p>
          <a:p>
            <a:endParaRPr lang="en-US" altLang="ko-KR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1" y="1545571"/>
            <a:ext cx="4920916" cy="34185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5242" cy="15455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77" y="1545571"/>
            <a:ext cx="4805080" cy="34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2020-11-05T16:30:50Z</dcterms:created>
  <dcterms:modified xsi:type="dcterms:W3CDTF">2020-11-17T17:38:43Z</dcterms:modified>
</cp:coreProperties>
</file>