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5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8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9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9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0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8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E62BE-702D-48CB-96B2-465D2FE5FDF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7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55242" cy="1895302"/>
          </a:xfrm>
          <a:prstGeom prst="rect">
            <a:avLst/>
          </a:prstGeom>
        </p:spPr>
      </p:pic>
      <p:pic>
        <p:nvPicPr>
          <p:cNvPr id="16" name="slide2" descr="대시보드 1">
            <a:extLst>
              <a:ext uri="{FF2B5EF4-FFF2-40B4-BE49-F238E27FC236}">
                <a16:creationId xmlns:a16="http://schemas.microsoft.com/office/drawing/2014/main" id="{45C49C6C-D549-47E4-8AD4-6A5A25225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9" y="1475232"/>
            <a:ext cx="7285196" cy="53827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95845" y="1734435"/>
            <a:ext cx="689379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smtClean="0"/>
              <a:t>국내 좀비영화 분석</a:t>
            </a:r>
            <a:endParaRPr lang="en-US" altLang="ko-KR" b="1" smtClean="0"/>
          </a:p>
          <a:p>
            <a:endParaRPr lang="en-US" altLang="ko-KR" b="1" smtClean="0"/>
          </a:p>
          <a:p>
            <a:r>
              <a:rPr lang="en-US" altLang="ko-KR" smtClean="0"/>
              <a:t>1-1. </a:t>
            </a:r>
            <a:r>
              <a:rPr lang="ko-KR" altLang="en-US" smtClean="0"/>
              <a:t>부산행</a:t>
            </a:r>
            <a:r>
              <a:rPr lang="en-US" altLang="ko-KR"/>
              <a:t>_</a:t>
            </a:r>
            <a:r>
              <a:rPr lang="ko-KR" altLang="en-US" sz="1400" smtClean="0">
                <a:solidFill>
                  <a:schemeClr val="accent2"/>
                </a:solidFill>
              </a:rPr>
              <a:t>감동코드</a:t>
            </a:r>
            <a:r>
              <a:rPr lang="en-US" altLang="ko-KR" sz="1400" smtClean="0">
                <a:solidFill>
                  <a:schemeClr val="accent2"/>
                </a:solidFill>
              </a:rPr>
              <a:t>,</a:t>
            </a:r>
            <a:r>
              <a:rPr lang="ko-KR" altLang="en-US" sz="1400" smtClean="0">
                <a:solidFill>
                  <a:schemeClr val="accent2"/>
                </a:solidFill>
              </a:rPr>
              <a:t> 공유와 마동석의 견인</a:t>
            </a:r>
            <a:endParaRPr lang="en-US" altLang="ko-KR" smtClean="0">
              <a:solidFill>
                <a:schemeClr val="accent2"/>
              </a:solidFill>
            </a:endParaRPr>
          </a:p>
          <a:p>
            <a:r>
              <a:rPr lang="en-US" altLang="ko-KR" smtClean="0"/>
              <a:t>1-2. </a:t>
            </a:r>
            <a:r>
              <a:rPr lang="ko-KR" altLang="en-US" smtClean="0"/>
              <a:t>반도</a:t>
            </a:r>
            <a:r>
              <a:rPr lang="en-US" altLang="ko-KR"/>
              <a:t>_</a:t>
            </a:r>
            <a:r>
              <a:rPr lang="ko-KR" altLang="en-US" sz="1400" smtClean="0">
                <a:solidFill>
                  <a:schemeClr val="accent2"/>
                </a:solidFill>
              </a:rPr>
              <a:t>화려한 액션과 강동원</a:t>
            </a:r>
            <a:endParaRPr lang="en-US" altLang="ko-KR" sz="1400" smtClean="0">
              <a:solidFill>
                <a:schemeClr val="accent2"/>
              </a:solidFill>
            </a:endParaRPr>
          </a:p>
          <a:p>
            <a:r>
              <a:rPr lang="en-US" altLang="ko-KR" smtClean="0"/>
              <a:t>1-3. #</a:t>
            </a:r>
            <a:r>
              <a:rPr lang="ko-KR" altLang="en-US" smtClean="0"/>
              <a:t>살아있다</a:t>
            </a:r>
            <a:r>
              <a:rPr lang="en-US" altLang="ko-KR" smtClean="0"/>
              <a:t>_</a:t>
            </a:r>
            <a:r>
              <a:rPr lang="ko-KR" altLang="en-US" sz="1400" smtClean="0">
                <a:solidFill>
                  <a:schemeClr val="accent2"/>
                </a:solidFill>
              </a:rPr>
              <a:t>유아인과 그의 연기</a:t>
            </a:r>
            <a:endParaRPr lang="en-US" altLang="ko-KR" sz="1400" smtClean="0">
              <a:solidFill>
                <a:schemeClr val="accent2"/>
              </a:solidFill>
            </a:endParaRPr>
          </a:p>
          <a:p>
            <a:r>
              <a:rPr lang="en-US" altLang="ko-KR" smtClean="0"/>
              <a:t>1-4. </a:t>
            </a:r>
            <a:r>
              <a:rPr lang="ko-KR" altLang="en-US" smtClean="0"/>
              <a:t>국내 좀비영화 비교분석과 시사점</a:t>
            </a:r>
            <a:endParaRPr lang="en-US" altLang="ko-KR" smtClean="0"/>
          </a:p>
          <a:p>
            <a:r>
              <a:rPr lang="ko-KR" altLang="en-US"/>
              <a:t> </a:t>
            </a:r>
            <a:r>
              <a:rPr lang="ko-KR" altLang="en-US" smtClean="0"/>
              <a:t>     </a:t>
            </a:r>
            <a:r>
              <a:rPr lang="en-US" altLang="ko-KR"/>
              <a:t>_</a:t>
            </a:r>
            <a:r>
              <a:rPr lang="ko-KR" altLang="en-US" sz="1400" smtClean="0">
                <a:solidFill>
                  <a:schemeClr val="accent2"/>
                </a:solidFill>
              </a:rPr>
              <a:t>마동석</a:t>
            </a:r>
            <a:r>
              <a:rPr lang="en-US" altLang="ko-KR" sz="1400" smtClean="0">
                <a:solidFill>
                  <a:schemeClr val="accent2"/>
                </a:solidFill>
              </a:rPr>
              <a:t>, </a:t>
            </a:r>
            <a:r>
              <a:rPr lang="ko-KR" altLang="en-US" sz="1400" smtClean="0">
                <a:solidFill>
                  <a:schemeClr val="accent2"/>
                </a:solidFill>
              </a:rPr>
              <a:t>연기</a:t>
            </a:r>
            <a:r>
              <a:rPr lang="en-US" altLang="ko-KR" sz="1400" smtClean="0">
                <a:solidFill>
                  <a:schemeClr val="accent2"/>
                </a:solidFill>
              </a:rPr>
              <a:t>, </a:t>
            </a:r>
            <a:r>
              <a:rPr lang="ko-KR" altLang="en-US" sz="1400" smtClean="0">
                <a:solidFill>
                  <a:schemeClr val="accent2"/>
                </a:solidFill>
              </a:rPr>
              <a:t>감동코드</a:t>
            </a:r>
            <a:endParaRPr lang="en-US" altLang="ko-KR" smtClean="0">
              <a:solidFill>
                <a:schemeClr val="accent2"/>
              </a:solidFill>
            </a:endParaRPr>
          </a:p>
          <a:p>
            <a:r>
              <a:rPr lang="en-US" altLang="ko-KR" b="1" smtClean="0"/>
              <a:t>2. </a:t>
            </a:r>
            <a:r>
              <a:rPr lang="ko-KR" altLang="en-US" b="1" smtClean="0"/>
              <a:t>해외 좀비영화 분석 </a:t>
            </a:r>
            <a:endParaRPr lang="en-US" altLang="ko-KR" b="1" smtClean="0"/>
          </a:p>
          <a:p>
            <a:endParaRPr lang="en-US" altLang="ko-KR" b="1" smtClean="0"/>
          </a:p>
          <a:p>
            <a:r>
              <a:rPr lang="en-US" altLang="ko-KR" smtClean="0"/>
              <a:t>2-1. </a:t>
            </a:r>
            <a:r>
              <a:rPr lang="ko-KR" altLang="en-US" smtClean="0"/>
              <a:t>월드워</a:t>
            </a:r>
            <a:r>
              <a:rPr lang="en-US" altLang="ko-KR" smtClean="0"/>
              <a:t>Z_ </a:t>
            </a:r>
            <a:r>
              <a:rPr lang="ko-KR" altLang="en-US" sz="1400" smtClean="0">
                <a:solidFill>
                  <a:schemeClr val="accent1"/>
                </a:solidFill>
              </a:rPr>
              <a:t>긴장감</a:t>
            </a:r>
            <a:r>
              <a:rPr lang="en-US" altLang="ko-KR" sz="1400" smtClean="0">
                <a:solidFill>
                  <a:schemeClr val="accent1"/>
                </a:solidFill>
              </a:rPr>
              <a:t>,</a:t>
            </a:r>
            <a:r>
              <a:rPr lang="ko-KR" altLang="en-US" sz="1400" smtClean="0">
                <a:solidFill>
                  <a:schemeClr val="accent1"/>
                </a:solidFill>
              </a:rPr>
              <a:t>스케일 그리고 브래드피트</a:t>
            </a:r>
            <a:endParaRPr lang="en-US" altLang="ko-KR" sz="1400">
              <a:solidFill>
                <a:schemeClr val="accent1"/>
              </a:solidFill>
            </a:endParaRPr>
          </a:p>
          <a:p>
            <a:r>
              <a:rPr lang="en-US" altLang="ko-KR" smtClean="0"/>
              <a:t>2-2</a:t>
            </a:r>
            <a:r>
              <a:rPr lang="en-US" altLang="ko-KR"/>
              <a:t>. </a:t>
            </a:r>
            <a:r>
              <a:rPr lang="en-US" altLang="ko-KR" smtClean="0"/>
              <a:t>28</a:t>
            </a:r>
            <a:r>
              <a:rPr lang="ko-KR" altLang="en-US" smtClean="0"/>
              <a:t>일</a:t>
            </a:r>
            <a:r>
              <a:rPr lang="en-US" altLang="ko-KR" smtClean="0"/>
              <a:t> </a:t>
            </a:r>
            <a:r>
              <a:rPr lang="ko-KR" altLang="en-US" smtClean="0"/>
              <a:t>후</a:t>
            </a:r>
            <a:r>
              <a:rPr lang="en-US" altLang="ko-KR" smtClean="0"/>
              <a:t>_ </a:t>
            </a:r>
            <a:r>
              <a:rPr lang="ko-KR" altLang="en-US" sz="1400" smtClean="0">
                <a:solidFill>
                  <a:schemeClr val="accent1"/>
                </a:solidFill>
              </a:rPr>
              <a:t>인간의 존엄성 </a:t>
            </a:r>
            <a:endParaRPr lang="en-US" altLang="ko-KR" sz="1400" smtClean="0">
              <a:solidFill>
                <a:schemeClr val="accent1"/>
              </a:solidFill>
            </a:endParaRPr>
          </a:p>
          <a:p>
            <a:r>
              <a:rPr lang="en-US" altLang="ko-KR" smtClean="0"/>
              <a:t>2-3</a:t>
            </a:r>
            <a:r>
              <a:rPr lang="en-US" altLang="ko-KR"/>
              <a:t>. </a:t>
            </a:r>
            <a:r>
              <a:rPr lang="ko-KR" altLang="en-US" smtClean="0"/>
              <a:t>새벽의 저주</a:t>
            </a:r>
            <a:r>
              <a:rPr lang="en-US" altLang="ko-KR" smtClean="0"/>
              <a:t>_ </a:t>
            </a:r>
            <a:r>
              <a:rPr lang="ko-KR" altLang="en-US" sz="1400" smtClean="0">
                <a:solidFill>
                  <a:schemeClr val="accent1"/>
                </a:solidFill>
              </a:rPr>
              <a:t>새벽의 저주는 새벽의 저주</a:t>
            </a:r>
            <a:endParaRPr lang="en-US" altLang="ko-KR" sz="1400">
              <a:solidFill>
                <a:schemeClr val="accent1"/>
              </a:solidFill>
            </a:endParaRPr>
          </a:p>
          <a:p>
            <a:r>
              <a:rPr lang="en-US" altLang="ko-KR" smtClean="0"/>
              <a:t>2-4</a:t>
            </a:r>
            <a:r>
              <a:rPr lang="en-US" altLang="ko-KR"/>
              <a:t>. </a:t>
            </a:r>
            <a:r>
              <a:rPr lang="ko-KR" altLang="en-US" smtClean="0"/>
              <a:t>해외 좀비영화 </a:t>
            </a:r>
            <a:r>
              <a:rPr lang="ko-KR" altLang="en-US"/>
              <a:t>비교분석과 </a:t>
            </a:r>
            <a:r>
              <a:rPr lang="ko-KR" altLang="en-US" smtClean="0"/>
              <a:t>시사점</a:t>
            </a:r>
            <a:endParaRPr lang="en-US" altLang="ko-KR" smtClean="0"/>
          </a:p>
          <a:p>
            <a:r>
              <a:rPr lang="en-US" altLang="ko-KR" smtClean="0"/>
              <a:t>      _ </a:t>
            </a:r>
            <a:r>
              <a:rPr lang="ko-KR" altLang="en-US" sz="1400" smtClean="0">
                <a:solidFill>
                  <a:schemeClr val="accent1"/>
                </a:solidFill>
              </a:rPr>
              <a:t>긴장감과 스릴</a:t>
            </a:r>
            <a:r>
              <a:rPr lang="en-US" altLang="ko-KR" sz="1400" smtClean="0">
                <a:solidFill>
                  <a:schemeClr val="accent1"/>
                </a:solidFill>
              </a:rPr>
              <a:t>/ </a:t>
            </a:r>
            <a:r>
              <a:rPr lang="ko-KR" altLang="en-US" sz="1400" smtClean="0">
                <a:solidFill>
                  <a:schemeClr val="accent1"/>
                </a:solidFill>
              </a:rPr>
              <a:t>최고는 역시 할리우드 좀비</a:t>
            </a:r>
            <a:r>
              <a:rPr lang="en-US" altLang="ko-KR" sz="1400" smtClean="0">
                <a:solidFill>
                  <a:schemeClr val="accent1"/>
                </a:solidFill>
              </a:rPr>
              <a:t>?</a:t>
            </a:r>
            <a:endParaRPr lang="en-US" altLang="ko-KR" sz="1400">
              <a:solidFill>
                <a:schemeClr val="accent1"/>
              </a:solidFill>
            </a:endParaRPr>
          </a:p>
          <a:p>
            <a:r>
              <a:rPr lang="en-US" altLang="ko-KR" b="1" smtClean="0"/>
              <a:t>3. </a:t>
            </a:r>
            <a:r>
              <a:rPr lang="ko-KR" altLang="en-US" b="1" smtClean="0"/>
              <a:t>국내</a:t>
            </a:r>
            <a:r>
              <a:rPr lang="en-US" altLang="ko-KR" b="1" smtClean="0"/>
              <a:t>/</a:t>
            </a:r>
            <a:r>
              <a:rPr lang="ko-KR" altLang="en-US" b="1" smtClean="0"/>
              <a:t>해외 좀비영화 비교 시사점 </a:t>
            </a:r>
            <a:endParaRPr lang="en-US" altLang="ko-KR" b="1" smtClean="0"/>
          </a:p>
          <a:p>
            <a:endParaRPr lang="en-US" altLang="ko-KR" b="1" smtClean="0"/>
          </a:p>
          <a:p>
            <a:r>
              <a:rPr lang="en-US" altLang="ko-KR" b="1" smtClean="0"/>
              <a:t>4. </a:t>
            </a:r>
            <a:r>
              <a:rPr lang="ko-KR" altLang="en-US" b="1" smtClean="0"/>
              <a:t>종합결론             현 단계 </a:t>
            </a:r>
            <a:endParaRPr lang="en-US" altLang="ko-KR" b="1" smtClean="0"/>
          </a:p>
          <a:p>
            <a:endParaRPr lang="en-US" altLang="ko-KR" sz="1400" smtClean="0"/>
          </a:p>
          <a:p>
            <a:r>
              <a:rPr lang="ko-KR" altLang="en-US" sz="1400" smtClean="0"/>
              <a:t>종합결론 보완</a:t>
            </a:r>
            <a:r>
              <a:rPr lang="en-US" altLang="ko-KR" sz="1400" smtClean="0"/>
              <a:t>/ </a:t>
            </a:r>
            <a:r>
              <a:rPr lang="ko-KR" altLang="en-US" sz="1400" smtClean="0"/>
              <a:t>비교분석 심화과정  </a:t>
            </a:r>
            <a:endParaRPr lang="en-US" altLang="ko-KR" sz="1400" smtClean="0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 smtClean="0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23209" y="718772"/>
            <a:ext cx="53665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6"/>
                </a:solidFill>
              </a:rPr>
              <a:t>네이버 </a:t>
            </a:r>
            <a:r>
              <a:rPr lang="ko-KR" altLang="en-US" sz="2000" smtClean="0">
                <a:solidFill>
                  <a:schemeClr val="accent6"/>
                </a:solidFill>
              </a:rPr>
              <a:t>영화 리뷰</a:t>
            </a:r>
            <a:r>
              <a:rPr lang="en-US" altLang="ko-KR" sz="2000">
                <a:solidFill>
                  <a:schemeClr val="accent6"/>
                </a:solidFill>
              </a:rPr>
              <a:t> </a:t>
            </a:r>
            <a:r>
              <a:rPr lang="ko-KR" altLang="en-US" sz="2000" smtClean="0">
                <a:solidFill>
                  <a:schemeClr val="accent6"/>
                </a:solidFill>
              </a:rPr>
              <a:t>형태소 분석 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endParaRPr lang="en-US" altLang="ko-KR" sz="2000" dirty="0">
              <a:solidFill>
                <a:schemeClr val="accent6"/>
              </a:solidFill>
            </a:endParaRPr>
          </a:p>
          <a:p>
            <a:r>
              <a:rPr lang="en-US" altLang="ko-KR" sz="2000" smtClean="0">
                <a:solidFill>
                  <a:schemeClr val="accent6"/>
                </a:solidFill>
              </a:rPr>
              <a:t>  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4442" y="-2183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201501046 </a:t>
            </a:r>
            <a:r>
              <a:rPr lang="ko-KR" altLang="en-US" smtClean="0"/>
              <a:t>남기윤 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395845" y="5636627"/>
            <a:ext cx="4130408" cy="9099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95845" y="1088104"/>
            <a:ext cx="7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                         깃허브 파일 폴더별 정리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 과제에 대한 설명 </a:t>
            </a:r>
            <a:r>
              <a:rPr lang="en-US" altLang="ko-KR" smtClean="0">
                <a:solidFill>
                  <a:srgbClr val="FF0000"/>
                </a:solidFill>
              </a:rPr>
              <a:t>README</a:t>
            </a:r>
            <a:r>
              <a:rPr lang="ko-KR" altLang="en-US" smtClean="0">
                <a:solidFill>
                  <a:srgbClr val="FF0000"/>
                </a:solidFill>
              </a:rPr>
              <a:t>파일에 추가 완료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8953456" y="6224498"/>
            <a:ext cx="665818" cy="262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127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27</cp:revision>
  <dcterms:created xsi:type="dcterms:W3CDTF">2020-11-05T16:30:50Z</dcterms:created>
  <dcterms:modified xsi:type="dcterms:W3CDTF">2020-12-01T17:04:38Z</dcterms:modified>
</cp:coreProperties>
</file>