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2" r:id="rId5"/>
    <p:sldId id="264" r:id="rId6"/>
    <p:sldId id="268" r:id="rId7"/>
    <p:sldId id="271" r:id="rId8"/>
    <p:sldId id="270" r:id="rId9"/>
    <p:sldId id="267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A1D"/>
    <a:srgbClr val="A78168"/>
    <a:srgbClr val="316129"/>
    <a:srgbClr val="EBC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8FD97-AAC4-4262-BD62-2A4FACCACE2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DF7B2-C996-48E8-8281-4BAEAF42F5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F7B2-C996-48E8-8281-4BAEAF42F5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08FA-2751-4288-8CA4-9362EF25951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C89A-516E-4228-8102-393C5287442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santiago-merino-wallpaper-1440x900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378296"/>
            <a:ext cx="9144000" cy="5715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093296"/>
            <a:ext cx="9144000" cy="1008112"/>
          </a:xfrm>
          <a:prstGeom prst="rect">
            <a:avLst/>
          </a:prstGeom>
          <a:solidFill>
            <a:srgbClr val="250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rgbClr val="250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 userDrawn="1"/>
        </p:nvSpPr>
        <p:spPr>
          <a:xfrm flipH="1">
            <a:off x="8639944" y="5661248"/>
            <a:ext cx="504056" cy="504056"/>
          </a:xfrm>
          <a:prstGeom prst="rtTriangle">
            <a:avLst/>
          </a:prstGeom>
          <a:solidFill>
            <a:srgbClr val="250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7195" cy="4968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559" y="1484784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성공요인과 방향</a:t>
            </a:r>
            <a:r>
              <a:rPr lang="ko-KR" altLang="en-US" sz="4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endParaRPr lang="en-US" altLang="ko-KR" sz="4000" b="1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40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   </a:t>
            </a:r>
            <a:r>
              <a:rPr lang="en-US" altLang="ko-KR" sz="36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</a:t>
            </a:r>
            <a:r>
              <a:rPr lang="ko-KR" altLang="en-US" sz="24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영화리뷰 형태소 분석을 중심으로</a:t>
            </a:r>
            <a:endParaRPr lang="ko-KR" alt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039" y="642381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201501046 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중국외교통상전공 </a:t>
            </a:r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남기윤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4664"/>
            <a:ext cx="9144000" cy="5688632"/>
          </a:xfrm>
          <a:prstGeom prst="rect">
            <a:avLst/>
          </a:prstGeom>
          <a:solidFill>
            <a:srgbClr val="250A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755576" y="1268760"/>
            <a:ext cx="7632848" cy="3960440"/>
          </a:xfrm>
          <a:prstGeom prst="round1Rect">
            <a:avLst/>
          </a:prstGeom>
          <a:solidFill>
            <a:srgbClr val="EBCC9E">
              <a:alpha val="80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smtClean="0"/>
          </a:p>
          <a:p>
            <a:pPr algn="ctr"/>
            <a:r>
              <a:rPr lang="ko-KR" altLang="en-US" sz="3600" smtClean="0"/>
              <a:t>감사합니다</a:t>
            </a:r>
            <a:endParaRPr lang="en-US" altLang="ko-KR" sz="3600" smtClean="0"/>
          </a:p>
          <a:p>
            <a:pPr algn="ctr"/>
            <a:endParaRPr lang="en-US" altLang="ko-KR" sz="3600"/>
          </a:p>
          <a:p>
            <a:pPr algn="ctr"/>
            <a:endParaRPr lang="en-US" altLang="ko-KR" sz="4400" smtClean="0"/>
          </a:p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https</a:t>
            </a:r>
            <a:r>
              <a:rPr lang="en-US" altLang="ko-KR">
                <a:solidFill>
                  <a:schemeClr val="bg1"/>
                </a:solidFill>
              </a:rPr>
              <a:t>://github.com/Kyle950204/KOREA_ZOMBIE-FILM-ANALYSIS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9407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연구배경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2320" y="1689811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2016.07 </a:t>
            </a:r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부산행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3812" y="169331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2020.07 </a:t>
            </a:r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3246" y="169331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2020.06 </a:t>
            </a:r>
            <a:r>
              <a:rPr lang="en-US" altLang="ko-KR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살아있다 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9" y="2000782"/>
            <a:ext cx="3738331" cy="21090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42" y="2000782"/>
            <a:ext cx="1669780" cy="2109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70" y="1982829"/>
            <a:ext cx="1666191" cy="2109070"/>
          </a:xfrm>
          <a:prstGeom prst="rect">
            <a:avLst/>
          </a:prstGeom>
        </p:spPr>
      </p:pic>
      <p:cxnSp>
        <p:nvCxnSpPr>
          <p:cNvPr id="41" name="꺾인 연결선 40"/>
          <p:cNvCxnSpPr>
            <a:stCxn id="27" idx="2"/>
            <a:endCxn id="13" idx="2"/>
          </p:cNvCxnSpPr>
          <p:nvPr/>
        </p:nvCxnSpPr>
        <p:spPr>
          <a:xfrm rot="5400000" flipH="1" flipV="1">
            <a:off x="5004803" y="1429890"/>
            <a:ext cx="17954" cy="5341971"/>
          </a:xfrm>
          <a:prstGeom prst="bentConnector3">
            <a:avLst>
              <a:gd name="adj1" fmla="val -127325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88622" y="4073777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부산행의 후속작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363" y="4856345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부산행 흥행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한국형 좀비영화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(K-ZOMBIE)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신호탄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개봉한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살아있다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 코로나 특수성을 고려했을 때 상당히 성공적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한국형 좀비영화 성공요인을 분석할 가치가 있음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10186" y="4375751"/>
            <a:ext cx="21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1156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관객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4368897"/>
            <a:ext cx="19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190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관객 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5538" y="437575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380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관객 </a:t>
            </a: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포인트가 10개인 별 50"/>
          <p:cNvSpPr/>
          <p:nvPr/>
        </p:nvSpPr>
        <p:spPr>
          <a:xfrm>
            <a:off x="3566748" y="1947194"/>
            <a:ext cx="669526" cy="563597"/>
          </a:xfrm>
          <a:prstGeom prst="star10">
            <a:avLst/>
          </a:prstGeom>
          <a:solidFill>
            <a:srgbClr val="250A1D"/>
          </a:solidFill>
          <a:ln>
            <a:solidFill>
              <a:srgbClr val="EBC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</a:t>
            </a:r>
            <a:endPara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포인트가 10개인 별 53"/>
          <p:cNvSpPr/>
          <p:nvPr/>
        </p:nvSpPr>
        <p:spPr>
          <a:xfrm>
            <a:off x="5819329" y="1973818"/>
            <a:ext cx="658337" cy="510351"/>
          </a:xfrm>
          <a:prstGeom prst="star10">
            <a:avLst/>
          </a:prstGeom>
          <a:solidFill>
            <a:srgbClr val="250A1D"/>
          </a:solidFill>
          <a:ln>
            <a:solidFill>
              <a:srgbClr val="EBC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7.21</a:t>
            </a:r>
            <a:endParaRPr lang="ko-KR" altLang="en-US" sz="10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포인트가 10개인 별 54"/>
          <p:cNvSpPr/>
          <p:nvPr/>
        </p:nvSpPr>
        <p:spPr>
          <a:xfrm>
            <a:off x="8060721" y="1961380"/>
            <a:ext cx="648748" cy="514504"/>
          </a:xfrm>
          <a:prstGeom prst="star10">
            <a:avLst/>
          </a:prstGeom>
          <a:solidFill>
            <a:srgbClr val="250A1D"/>
          </a:solidFill>
          <a:ln>
            <a:solidFill>
              <a:srgbClr val="EBC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7.03</a:t>
            </a:r>
            <a:endParaRPr lang="ko-KR" altLang="en-US" sz="1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7441" y="1402396"/>
            <a:ext cx="8619428" cy="5392263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9407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분석방법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441" y="1426059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선정</a:t>
            </a:r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en-US" altLang="ko-KR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 </a:t>
            </a:r>
            <a:endParaRPr lang="en-US" altLang="ko-KR" sz="160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부산행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      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        #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살아있다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</a:t>
            </a:r>
          </a:p>
          <a:p>
            <a:r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en-US" altLang="ko-KR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 </a:t>
            </a:r>
            <a:endParaRPr lang="en-US" altLang="ko-KR" sz="160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후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2002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새벽의저주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2004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월드워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Z(2013)</a:t>
            </a: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44" y="4499412"/>
            <a:ext cx="1387000" cy="17753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2" y="4499412"/>
            <a:ext cx="1380641" cy="1775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4499411"/>
            <a:ext cx="1331940" cy="17753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1" y="1986704"/>
            <a:ext cx="1312724" cy="18616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44" y="1986704"/>
            <a:ext cx="1387000" cy="18554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7" y="1986704"/>
            <a:ext cx="1381722" cy="18609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66737" y="1626114"/>
            <a:ext cx="39321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smtClean="0">
                <a:solidFill>
                  <a:srgbClr val="3161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</a:t>
            </a:r>
            <a:r>
              <a:rPr lang="ko-KR" altLang="en-US" b="1">
                <a:solidFill>
                  <a:srgbClr val="3161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영화리뷰</a:t>
            </a:r>
            <a:r>
              <a:rPr lang="ko-KR" altLang="en-US">
                <a:solidFill>
                  <a:srgbClr val="3161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분석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좀비영화</a:t>
            </a:r>
            <a:r>
              <a:rPr lang="ko-KR" altLang="en-US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분석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형태소 </a:t>
            </a:r>
            <a:r>
              <a:rPr lang="ko-KR" altLang="en-US" b="1" smtClean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비교분석</a:t>
            </a:r>
            <a:endParaRPr lang="en-US" altLang="ko-KR" b="1">
              <a:solidFill>
                <a:srgbClr val="7030A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한국형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좀비영화의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주소를 분석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미래의 한국형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ko-KR" altLang="en-US" b="1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b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   </a:t>
            </a:r>
            <a:endParaRPr lang="en-US" altLang="ko-KR" b="1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04155" y="-9784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7441" y="1402396"/>
            <a:ext cx="8619428" cy="5392263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9407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분석방법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441" y="1426059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선정</a:t>
            </a:r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en-US" altLang="ko-KR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 </a:t>
            </a:r>
            <a:endParaRPr lang="en-US" altLang="ko-KR" sz="160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부산행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    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      #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살아있다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(2020)</a:t>
            </a:r>
          </a:p>
          <a:p>
            <a:r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en-US" altLang="ko-KR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 </a:t>
            </a:r>
            <a:endParaRPr lang="en-US" altLang="ko-KR" sz="1600" smtClean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후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2002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새벽의저주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2004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월드워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Z(2013)</a:t>
            </a: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44" y="4499412"/>
            <a:ext cx="1387000" cy="17753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2" y="4499412"/>
            <a:ext cx="1380641" cy="1775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4499411"/>
            <a:ext cx="1331940" cy="17753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1" y="1986704"/>
            <a:ext cx="1312724" cy="18616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44" y="1986704"/>
            <a:ext cx="1387000" cy="18554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7" y="1986704"/>
            <a:ext cx="1381722" cy="18609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8682" y="1626114"/>
            <a:ext cx="38102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smtClean="0">
                <a:solidFill>
                  <a:srgbClr val="3161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</a:t>
            </a:r>
            <a:r>
              <a:rPr lang="ko-KR" altLang="en-US" b="1">
                <a:solidFill>
                  <a:srgbClr val="3161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영화리뷰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분석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좀비영화</a:t>
            </a:r>
            <a:r>
              <a:rPr lang="ko-KR" altLang="en-US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분석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해외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</a:t>
            </a:r>
            <a:r>
              <a:rPr lang="ko-KR" altLang="en-US" b="1" smtClean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비교분석</a:t>
            </a:r>
            <a:endParaRPr lang="en-US" altLang="ko-KR" b="1">
              <a:solidFill>
                <a:srgbClr val="7030A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한국형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좀비영화의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주소를 분석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미래의 한국형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 </a:t>
            </a:r>
            <a:r>
              <a:rPr lang="ko-KR" altLang="en-US" b="1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b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   </a:t>
            </a:r>
            <a:endParaRPr lang="en-US" altLang="ko-KR" b="1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01"/>
            <a:ext cx="9144000" cy="71014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9714" y="2688011"/>
            <a:ext cx="6326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분석에 유의미 했던 </a:t>
            </a:r>
            <a:endParaRPr lang="en-US" altLang="ko-KR" sz="4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4</a:t>
            </a:r>
            <a:r>
              <a:rPr lang="ko-KR" altLang="en-US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영화 소개 </a:t>
            </a:r>
            <a:endParaRPr lang="ko-KR" altLang="en-US" sz="4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101418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분석결과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부산행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373443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좀비영화에서 흔히 기대되는 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긴장감이나 스릴감이 아닌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감동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적절한 배치</a:t>
            </a:r>
            <a:endParaRPr lang="en-US" altLang="ko-KR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</a:t>
            </a:r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마동석 두 배우의 시너지</a:t>
            </a:r>
            <a:endParaRPr lang="en-US" altLang="ko-KR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흥행견인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9596" y="1703774"/>
            <a:ext cx="370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8~10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리뷰형태소 분석결과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660232" y="4725144"/>
            <a:ext cx="360040" cy="432048"/>
          </a:xfrm>
          <a:prstGeom prst="downArrow">
            <a:avLst/>
          </a:prstGeom>
          <a:solidFill>
            <a:srgbClr val="250A1D"/>
          </a:solidFill>
          <a:ln>
            <a:solidFill>
              <a:srgbClr val="A78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62101"/>
            <a:ext cx="4601100" cy="420172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101418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분석결과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7789" y="2572918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1.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배우 강동원</a:t>
            </a:r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연기</a:t>
            </a:r>
            <a:endParaRPr lang="en-US" altLang="ko-KR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2.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화끈한 자동차 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</a:t>
            </a:r>
            <a:endParaRPr lang="en-US" altLang="ko-KR" b="1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흥행견인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9596" y="1703774"/>
            <a:ext cx="370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8~10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리뷰형태소 분석결과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727949" y="4221088"/>
            <a:ext cx="360040" cy="432048"/>
          </a:xfrm>
          <a:prstGeom prst="downArrow">
            <a:avLst/>
          </a:prstGeom>
          <a:solidFill>
            <a:srgbClr val="250A1D"/>
          </a:solidFill>
          <a:ln>
            <a:solidFill>
              <a:srgbClr val="A78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C:\Users\master\Desktop\반도 연기 강동원 액션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0" y="1659546"/>
            <a:ext cx="4680520" cy="4214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101418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분석결과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373443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3135" y="1678863"/>
            <a:ext cx="370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8~10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리뷰형태소 분석결과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617" y="2465775"/>
            <a:ext cx="367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영화의 배경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들어간 자본 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좀비에 의한 서스펜스 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긴장감</a:t>
            </a:r>
            <a:r>
              <a:rPr lang="en-US" altLang="ko-KR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스릴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617" y="4404768"/>
            <a:ext cx="34133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영화의 일반적인 기대요소 충족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중요한 성공요인 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1" y="1678863"/>
            <a:ext cx="4654118" cy="416251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6700596" y="3749737"/>
            <a:ext cx="360040" cy="432048"/>
          </a:xfrm>
          <a:prstGeom prst="downArrow">
            <a:avLst/>
          </a:prstGeom>
          <a:solidFill>
            <a:srgbClr val="250A1D"/>
          </a:solidFill>
          <a:ln>
            <a:solidFill>
              <a:srgbClr val="A78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904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101418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분석결과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_28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일후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373443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9596" y="1703774"/>
            <a:ext cx="370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평점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8~10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리뷰형태소 분석결과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28일 후 인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7" y="1703774"/>
            <a:ext cx="4721239" cy="410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77178" y="2743438"/>
            <a:ext cx="36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자주 언급된 것에 주목 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3612" y="4315714"/>
            <a:ext cx="3261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영화 속 인간의 </a:t>
            </a:r>
            <a:r>
              <a: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폭력적 본능</a:t>
            </a:r>
            <a:endParaRPr lang="en-US" altLang="ko-KR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인간의 본질에 대한 고찰 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757048" y="3465018"/>
            <a:ext cx="360040" cy="432048"/>
          </a:xfrm>
          <a:prstGeom prst="downArrow">
            <a:avLst/>
          </a:prstGeom>
          <a:solidFill>
            <a:srgbClr val="250A1D"/>
          </a:solidFill>
          <a:ln>
            <a:solidFill>
              <a:srgbClr val="A78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4947" y="201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060" y="1581308"/>
            <a:ext cx="8424936" cy="4392488"/>
          </a:xfrm>
          <a:prstGeom prst="rect">
            <a:avLst/>
          </a:prstGeom>
          <a:solidFill>
            <a:srgbClr val="EBCC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8" y="9407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564" y="1608408"/>
            <a:ext cx="78488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</a:t>
            </a:r>
            <a:r>
              <a:rPr lang="en-US" altLang="ko-KR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 자체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</a:p>
          <a:p>
            <a:pPr algn="ctr"/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일후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 군상</a:t>
            </a:r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부산행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반도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감동코드</a:t>
            </a:r>
            <a:r>
              <a:rPr lang="en-US" altLang="ko-KR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배우의 </a:t>
            </a:r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연기 </a:t>
            </a:r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월드워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Z: 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좀비에 의한 서스펜스 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</a:p>
          <a:p>
            <a:pPr algn="ctr"/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좀비영화의 장르적 한계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스토리의 개연성 </a:t>
            </a:r>
            <a:endParaRPr lang="en-US" altLang="ko-KR" sz="1600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이상적인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한국형 좀비영화 기대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K-ZOMBIE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미래  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391980" y="4725144"/>
            <a:ext cx="360040" cy="432048"/>
          </a:xfrm>
          <a:prstGeom prst="downArrow">
            <a:avLst/>
          </a:prstGeom>
          <a:solidFill>
            <a:srgbClr val="250A1D"/>
          </a:solidFill>
          <a:ln>
            <a:solidFill>
              <a:srgbClr val="A78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20" y="940731"/>
            <a:ext cx="2570787" cy="1865215"/>
          </a:xfrm>
          <a:prstGeom prst="ellipse">
            <a:avLst/>
          </a:prstGeom>
          <a:ln w="63500" cap="rnd">
            <a:solidFill>
              <a:srgbClr val="250A1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73001" y="458860"/>
            <a:ext cx="81690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한국형 좀비영화 </a:t>
            </a:r>
            <a:r>
              <a:rPr lang="ko-KR" altLang="en-US" sz="30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성공요인과 </a:t>
            </a:r>
            <a:r>
              <a:rPr lang="ko-KR" altLang="en-US" sz="3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방향</a:t>
            </a:r>
            <a:endParaRPr lang="en-US" altLang="ko-KR" sz="30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algn="ctr"/>
            <a:r>
              <a:rPr lang="ko-KR" altLang="en-US" sz="15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네이버 </a:t>
            </a:r>
            <a:r>
              <a:rPr lang="ko-KR" altLang="en-US" sz="1500" b="1">
                <a:solidFill>
                  <a:schemeClr val="accent3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영화리뷰 형태소 분석을 중심으로</a:t>
            </a:r>
            <a:endParaRPr lang="ko-KR" altLang="en-US" sz="1500" b="1" dirty="0">
              <a:solidFill>
                <a:schemeClr val="accent3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482</Words>
  <Application>Microsoft Office PowerPoint</Application>
  <PresentationFormat>화면 슬라이드 쇼(4:3)</PresentationFormat>
  <Paragraphs>194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Windows 사용자</cp:lastModifiedBy>
  <cp:revision>50</cp:revision>
  <dcterms:created xsi:type="dcterms:W3CDTF">2014-12-19T13:42:09Z</dcterms:created>
  <dcterms:modified xsi:type="dcterms:W3CDTF">2020-12-10T20:01:34Z</dcterms:modified>
</cp:coreProperties>
</file>