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BC9"/>
    <a:srgbClr val="91ADDD"/>
    <a:srgbClr val="C1D9EF"/>
    <a:srgbClr val="66CCFF"/>
    <a:srgbClr val="FE7F00"/>
    <a:srgbClr val="FFE2C5"/>
    <a:srgbClr val="FFCC99"/>
    <a:srgbClr val="A2F0BA"/>
    <a:srgbClr val="C1F5D1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2AE-064D-1CE3-4FD2-A2F32FC3B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AF7C2-F813-5A81-1BFB-605B13504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64B7-A9DC-79A4-6154-FCFBAEA3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C85C-FFA7-1909-C917-E341DEE6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AD08-B1CC-26D0-1148-91078BFB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67E6-681F-B09C-0B4D-58C0FC20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977A-B785-5829-8B4C-60926ECC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B8F0-2379-0679-5FAA-93882AA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36D2-5BE9-CEDE-1305-AB5B7A63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829F-9869-ACBE-0209-A7B03A3E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F8142-580A-5E4F-60A7-4FD97E83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49505-591D-187B-08E0-C361C897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4FB3-7AD3-B144-E120-F98B593C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7F5CC-356D-3BE9-1055-6E82F330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7FC8-E974-AC11-A7FD-D16B5593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C0EA-B4D8-8932-0611-F4E15C1B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FB4-3652-1867-ED0E-B6E2A874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71C8-A193-8A40-48FF-5CC9B89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EF79-F5C7-BC30-7E88-0A602B7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CF75-0EFE-18C6-BFBC-E0B6D2B5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0C96-4591-A472-C7F9-CA276206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27EE-BACE-553D-6A78-5D68CEB4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2D12-C0BC-22AE-4A69-DC2B2604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3B01-BC69-6C58-1121-5247DC3B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D1FC-5193-C90C-4C89-2208DA7D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1AF4-43DB-78C3-4E9F-F3326290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0E56-4817-0F2C-5D54-56A5DF925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52C40-5C25-F878-6C1B-F629656D0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00CA-13A8-780D-78AA-948D9B37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C5ED1-A90B-7159-DFB0-96E433A7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71A0-BD67-4934-EBF8-8285E235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47FD-3363-0F8D-4062-3924B03B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85535-E919-6FD2-5EBC-877D2FD9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5A26-3B3F-AEB9-FFE1-D73DC10D1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B4B5-F050-0B37-56DD-06A6C9BB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2B471-151D-6BD5-36CE-1CC094BD1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7B5B2-526D-C48A-3941-2145C47A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DEC1E-3A8B-7B53-69D7-0BF3F6D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C835C-8CCE-82CC-CF87-8C032D5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32D1-4B3E-0C63-1935-A46545B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38BFE-C872-ADBF-2A53-F25AD4D8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EFF4-448C-3544-9352-26A0559D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0558-459E-FD61-43AB-AA2DB64C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4C09D-690F-3705-563C-806ED107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B33F5-4E65-34D7-B973-365C840E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553D-1DFD-611B-6B79-1FAC031E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06E5-F1F1-FF34-24E1-D38F2518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258-1D14-7EB8-BFA7-ABC85E77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7942-8ECF-9F04-33F4-F8A84D83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A7C11-4DCB-FF3D-BD8D-1B5DDD0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E675-B4EE-E22B-9FA9-3B2D130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3368-4329-B073-CFB3-A3D8E3D3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DD56-C0ED-46B4-25BD-153EEA4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F33E1-68A4-BD7B-E79D-D65FA6E38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BB2C2-0BF6-D39E-32BC-273D3DEC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F05C-33A5-F725-1BF2-93265FFD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3FE48-E178-43A8-4AEA-12F51487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04BD-00DD-AC41-AEE4-A9B5F09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BBB5E-CB79-F97B-E8E0-A4C22DBF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A341-B69D-A811-CD73-1FACD99F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C076-AFE8-8B91-C209-493D5581F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FFFF-D164-42D3-94F9-563B1F0DB66E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38EA-DF4F-D32E-26AB-A06077A42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A6A4-5AA6-E562-9BB5-6F96E44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08E1-47C0-4CE5-BC49-99090D62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F4F440-298C-439E-9703-C380C10C355D}"/>
              </a:ext>
            </a:extLst>
          </p:cNvPr>
          <p:cNvSpPr/>
          <p:nvPr/>
        </p:nvSpPr>
        <p:spPr>
          <a:xfrm>
            <a:off x="0" y="-399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46000"/>
                  <a:lumMod val="71000"/>
                  <a:lumOff val="29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A78648-D778-00CC-E64E-4A8E24A3BC2E}"/>
              </a:ext>
            </a:extLst>
          </p:cNvPr>
          <p:cNvSpPr/>
          <p:nvPr/>
        </p:nvSpPr>
        <p:spPr>
          <a:xfrm>
            <a:off x="0" y="-3995"/>
            <a:ext cx="12192000" cy="10907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E1C59-2223-4B54-8789-450853EC2E46}"/>
              </a:ext>
            </a:extLst>
          </p:cNvPr>
          <p:cNvSpPr/>
          <p:nvPr/>
        </p:nvSpPr>
        <p:spPr>
          <a:xfrm>
            <a:off x="212436" y="1"/>
            <a:ext cx="11979564" cy="1090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Sporcle Playlist Maker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6FB714-0B8F-7413-FE6B-1DFC1CFF1300}"/>
              </a:ext>
            </a:extLst>
          </p:cNvPr>
          <p:cNvSpPr/>
          <p:nvPr/>
        </p:nvSpPr>
        <p:spPr>
          <a:xfrm>
            <a:off x="1269322" y="1725327"/>
            <a:ext cx="4457774" cy="45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127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518078-5797-ABB8-C466-5263B830927F}"/>
              </a:ext>
            </a:extLst>
          </p:cNvPr>
          <p:cNvSpPr/>
          <p:nvPr/>
        </p:nvSpPr>
        <p:spPr>
          <a:xfrm>
            <a:off x="7874466" y="331166"/>
            <a:ext cx="1202422" cy="423710"/>
          </a:xfrm>
          <a:prstGeom prst="roundRect">
            <a:avLst/>
          </a:prstGeom>
          <a:solidFill>
            <a:srgbClr val="4F7B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8E324B-CFEE-2BBF-A2C7-3C5EA15430A1}"/>
              </a:ext>
            </a:extLst>
          </p:cNvPr>
          <p:cNvSpPr/>
          <p:nvPr/>
        </p:nvSpPr>
        <p:spPr>
          <a:xfrm>
            <a:off x="10033233" y="331166"/>
            <a:ext cx="1202422" cy="42371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020508-4B7E-1EB3-E178-19715E1C5514}"/>
              </a:ext>
            </a:extLst>
          </p:cNvPr>
          <p:cNvSpPr/>
          <p:nvPr/>
        </p:nvSpPr>
        <p:spPr>
          <a:xfrm>
            <a:off x="6464904" y="1725327"/>
            <a:ext cx="4457774" cy="45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127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</dc:creator>
  <cp:lastModifiedBy>Kyle B</cp:lastModifiedBy>
  <cp:revision>1</cp:revision>
  <dcterms:created xsi:type="dcterms:W3CDTF">2022-05-15T04:00:25Z</dcterms:created>
  <dcterms:modified xsi:type="dcterms:W3CDTF">2022-05-15T04:00:48Z</dcterms:modified>
</cp:coreProperties>
</file>