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6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BF29-CD75-054B-828E-8A3D6A27A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8D66-702A-9241-B273-6F312E1B3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EE16-C817-3444-BDCF-7E94C6E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5C46-5E7F-F447-A8F4-9C32A4BF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3B5E-17E1-AB47-9267-397B1F1C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8288-2062-A049-8C24-5A23A2B7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A5279-0E10-684A-817D-4A284F5E0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CEB9-5FE7-4545-B88C-03A7A09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1179-9527-E547-AA1F-D0245BA7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769F-137E-4D4E-89D2-FCE50E2B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6123-E5A1-7640-82D2-FCAE54512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1647-CAA5-6E4B-BBEC-61330192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7BDE-AEF2-704C-B3B8-01C79907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F9EE-0052-384D-B9E9-AB034DA4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8FBB-BC03-2B4A-ADB8-015C3F2C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A277-A364-B445-BC4E-17B9B624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30B5-F93D-D644-BBD8-E09FB825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9BF8-6A56-5B49-8D1E-521C9A2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BC71-20F1-C44B-9EAC-2C3E6E53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1DB7-E9C2-644C-8F5F-4F7E1160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20FC-D426-3D42-A33A-447F4D3E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461D-2D10-5A44-8491-A87F2E13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6D3E-F72E-8C49-AE3C-3550250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80CD-11DA-2041-9F70-77D7A1F4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6C83-7575-914A-BB89-BE16DD3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1DD4-5345-B247-A1F1-4AE385FA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535-AEAE-174B-94A7-64929EC96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7BCC-9B7B-F24A-B874-265CFB48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A472-55F4-5A42-9C37-82CB6AC5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D96B-70F4-1E43-B56B-304F9080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E881-C280-924D-925C-6DCF7440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75D-9380-204B-BDE1-4B5EB57F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9784-4BA8-9041-B87C-FA1B1E9D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ACE2C-31A3-FF4B-98D5-6DF91F4A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50DAD-A9BB-044C-A00C-AAB1095E8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5E5B5-6D46-004D-90C9-2039B78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CC552-65BF-5C4D-BDA0-7873144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49700-71D8-F04C-8F29-F65B82F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953FE-7DC5-764B-A2C8-8626F11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9654-425A-E840-86FF-B11C45D4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A290A-D304-3543-A0B6-0054289E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DBCD-36EE-C14D-86FD-D91AF65E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2828B-2C19-B04F-BEBA-500CFD5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102B7-B246-D947-9180-61D8F1EC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8534C-F845-624C-80AD-979BD4B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1D841-D141-C545-8F4F-701F842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F0DB-9185-564C-9A05-B6610F53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CB02-50CA-E640-B5C5-CA210A6A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E8B0E-9C2A-A94F-A6C7-AB03D9F3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0A54-9EEB-894E-A355-96ED107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9AD5-5963-FE4B-AAA5-0EB9748B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1BB1-82C5-4242-9711-1C7664F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ED2-6228-B248-9127-90D9E64B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4E3BF-4A23-334B-BBEA-96D88BC9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35A6-316B-8A47-919B-36CEA568D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810A5-A63C-F54E-8BD0-130708BE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1A6D7-88A1-0346-86E4-41BADA42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9B31-4844-8A41-BD5F-02E2BCAE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1CEE2-99F0-A946-8BDA-BC06866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9648-2031-1441-B673-5E639F79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EE3E-8D17-144C-9867-E8DB93DF1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2A51-FEDE-5641-9E92-B26AF1DF577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795D-9AC8-8B45-874B-56C9872E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462A-1BB5-0648-AF4E-75D4A681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781A-03AF-6A44-9360-1D277463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5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89D7CA-51F0-DB47-8146-4F1A22EE4EA6}"/>
              </a:ext>
            </a:extLst>
          </p:cNvPr>
          <p:cNvGrpSpPr/>
          <p:nvPr/>
        </p:nvGrpSpPr>
        <p:grpSpPr>
          <a:xfrm>
            <a:off x="1987827" y="970722"/>
            <a:ext cx="6526767" cy="4916556"/>
            <a:chOff x="2782957" y="967409"/>
            <a:chExt cx="6526767" cy="4916556"/>
          </a:xfrm>
        </p:grpSpPr>
        <p:pic>
          <p:nvPicPr>
            <p:cNvPr id="1026" name="Picture 2" descr="Premium Vector | Kombucha fermented in jar with lemon">
              <a:extLst>
                <a:ext uri="{FF2B5EF4-FFF2-40B4-BE49-F238E27FC236}">
                  <a16:creationId xmlns:a16="http://schemas.microsoft.com/office/drawing/2014/main" id="{C2CBB769-F6FA-0E4C-BCE0-59BEF7BA3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00" b="87000" l="10224" r="88658">
                          <a14:foregroundMark x1="21725" y1="25800" x2="21725" y2="25800"/>
                          <a14:foregroundMark x1="21885" y1="26600" x2="15974" y2="26800"/>
                          <a14:foregroundMark x1="21565" y1="21000" x2="19649" y2="21200"/>
                          <a14:foregroundMark x1="21406" y1="14600" x2="25879" y2="14600"/>
                          <a14:foregroundMark x1="32428" y1="14200" x2="34984" y2="14200"/>
                          <a14:foregroundMark x1="66613" y1="14400" x2="70927" y2="14200"/>
                          <a14:foregroundMark x1="76997" y1="13800" x2="78594" y2="14000"/>
                          <a14:foregroundMark x1="76837" y1="19200" x2="73642" y2="19600"/>
                          <a14:foregroundMark x1="60224" y1="34200" x2="61821" y2="33400"/>
                          <a14:foregroundMark x1="31150" y1="32200" x2="31949" y2="32600"/>
                          <a14:foregroundMark x1="10863" y1="40600" x2="10543" y2="44800"/>
                          <a14:foregroundMark x1="11182" y1="63200" x2="11022" y2="66000"/>
                          <a14:foregroundMark x1="23642" y1="87000" x2="29393" y2="86800"/>
                          <a14:foregroundMark x1="73323" y1="86400" x2="69808" y2="86600"/>
                          <a14:foregroundMark x1="75240" y1="86600" x2="81150" y2="85600"/>
                          <a14:foregroundMark x1="81150" y1="85600" x2="80990" y2="85600"/>
                          <a14:foregroundMark x1="88339" y1="69400" x2="88658" y2="58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9" t="11235" r="9575" b="11339"/>
            <a:stretch/>
          </p:blipFill>
          <p:spPr bwMode="auto">
            <a:xfrm>
              <a:off x="2782957" y="967409"/>
              <a:ext cx="6526767" cy="491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81833D-9025-C64B-9C80-3FA7D9A569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6000" y1="29333" x2="36000" y2="29333"/>
                          <a14:foregroundMark x1="44889" y1="39111" x2="44889" y2="39111"/>
                          <a14:foregroundMark x1="43111" y1="51556" x2="43111" y2="51556"/>
                          <a14:foregroundMark x1="33333" y1="69333" x2="33333" y2="69333"/>
                          <a14:foregroundMark x1="29778" y1="26222" x2="29778" y2="26222"/>
                        </a14:backgroundRemoval>
                      </a14:imgEffect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rcRect t="14741" b="11528"/>
            <a:stretch/>
          </p:blipFill>
          <p:spPr>
            <a:xfrm>
              <a:off x="2882276" y="2557669"/>
              <a:ext cx="3055540" cy="219986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C2F789-CE19-D54E-A0F2-D2DE8ED2A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082" b="72741" l="10000" r="90000">
                          <a14:foregroundMark x1="51111" y1="72667" x2="51111" y2="72667"/>
                          <a14:backgroundMark x1="56444" y1="41778" x2="56444" y2="41778"/>
                          <a14:backgroundMark x1="60000" y1="42889" x2="60000" y2="42889"/>
                          <a14:backgroundMark x1="49778" y1="43778" x2="49778" y2="43778"/>
                          <a14:backgroundMark x1="51556" y1="39556" x2="51556" y2="39556"/>
                          <a14:backgroundMark x1="50667" y1="68222" x2="50667" y2="68222"/>
                          <a14:backgroundMark x1="46667" y1="62667" x2="46667" y2="62667"/>
                          <a14:backgroundMark x1="52889" y1="63556" x2="52889" y2="63556"/>
                          <a14:backgroundMark x1="51111" y1="20222" x2="51111" y2="20222"/>
                          <a14:backgroundMark x1="44000" y1="19778" x2="44000" y2="19778"/>
                          <a14:backgroundMark x1="33778" y1="23111" x2="33778" y2="23111"/>
                          <a14:backgroundMark x1="42667" y1="23333" x2="42667" y2="23333"/>
                        </a14:backgroundRemoval>
                      </a14:imgEffect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 t="8018" b="24852"/>
            <a:stretch/>
          </p:blipFill>
          <p:spPr>
            <a:xfrm>
              <a:off x="6974683" y="2557669"/>
              <a:ext cx="1745247" cy="2197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5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89D7CA-51F0-DB47-8146-4F1A22EE4EA6}"/>
              </a:ext>
            </a:extLst>
          </p:cNvPr>
          <p:cNvGrpSpPr/>
          <p:nvPr/>
        </p:nvGrpSpPr>
        <p:grpSpPr>
          <a:xfrm>
            <a:off x="3379304" y="2613991"/>
            <a:ext cx="2862470" cy="2199862"/>
            <a:chOff x="3485321" y="2557669"/>
            <a:chExt cx="2862470" cy="2199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81833D-9025-C64B-9C80-3FA7D9A569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6000" y1="29333" x2="36000" y2="29333"/>
                          <a14:foregroundMark x1="44889" y1="39111" x2="44889" y2="39111"/>
                          <a14:foregroundMark x1="43111" y1="51556" x2="43111" y2="51556"/>
                          <a14:foregroundMark x1="33333" y1="69333" x2="33333" y2="69333"/>
                          <a14:foregroundMark x1="29778" y1="26222" x2="29778" y2="26222"/>
                        </a14:backgroundRemoval>
                      </a14:imgEffect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rcRect l="19737" t="14741" r="21712" b="11528"/>
            <a:stretch/>
          </p:blipFill>
          <p:spPr>
            <a:xfrm>
              <a:off x="3485321" y="2557669"/>
              <a:ext cx="1789044" cy="219986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C2F789-CE19-D54E-A0F2-D2DE8ED2A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082" b="72741" l="10000" r="90000">
                          <a14:foregroundMark x1="51111" y1="72667" x2="51111" y2="72667"/>
                          <a14:backgroundMark x1="56444" y1="41778" x2="56444" y2="41778"/>
                          <a14:backgroundMark x1="60000" y1="42889" x2="60000" y2="42889"/>
                          <a14:backgroundMark x1="49778" y1="43778" x2="49778" y2="43778"/>
                          <a14:backgroundMark x1="51556" y1="39556" x2="51556" y2="39556"/>
                          <a14:backgroundMark x1="50667" y1="68222" x2="50667" y2="68222"/>
                          <a14:backgroundMark x1="46667" y1="62667" x2="46667" y2="62667"/>
                          <a14:backgroundMark x1="52889" y1="63556" x2="52889" y2="63556"/>
                          <a14:backgroundMark x1="51111" y1="20222" x2="51111" y2="20222"/>
                          <a14:backgroundMark x1="44000" y1="19778" x2="44000" y2="19778"/>
                          <a14:backgroundMark x1="33778" y1="23111" x2="33778" y2="23111"/>
                          <a14:backgroundMark x1="42667" y1="23333" x2="42667" y2="23333"/>
                        </a14:backgroundRemoval>
                      </a14:imgEffect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 l="18752" t="8018" r="19742" b="24852"/>
            <a:stretch/>
          </p:blipFill>
          <p:spPr>
            <a:xfrm>
              <a:off x="5274365" y="2559885"/>
              <a:ext cx="1073426" cy="219764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ECD3CD-7DFE-0841-9B98-FCBA73BDD806}"/>
              </a:ext>
            </a:extLst>
          </p:cNvPr>
          <p:cNvGrpSpPr/>
          <p:nvPr/>
        </p:nvGrpSpPr>
        <p:grpSpPr>
          <a:xfrm>
            <a:off x="7652304" y="1562100"/>
            <a:ext cx="3723695" cy="4624388"/>
            <a:chOff x="6410741" y="1676400"/>
            <a:chExt cx="2179195" cy="3505200"/>
          </a:xfrm>
        </p:grpSpPr>
        <p:pic>
          <p:nvPicPr>
            <p:cNvPr id="10" name="Picture 2" descr="How To Brew Kombucha">
              <a:extLst>
                <a:ext uri="{FF2B5EF4-FFF2-40B4-BE49-F238E27FC236}">
                  <a16:creationId xmlns:a16="http://schemas.microsoft.com/office/drawing/2014/main" id="{5D83C377-3816-934E-889E-877369C374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745"/>
            <a:stretch/>
          </p:blipFill>
          <p:spPr bwMode="auto">
            <a:xfrm>
              <a:off x="6410741" y="1676400"/>
              <a:ext cx="192898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9B85902-E717-BC44-8C8A-8735B042B9A9}"/>
                </a:ext>
              </a:extLst>
            </p:cNvPr>
            <p:cNvSpPr/>
            <p:nvPr/>
          </p:nvSpPr>
          <p:spPr>
            <a:xfrm>
              <a:off x="8213373" y="4203915"/>
              <a:ext cx="376563" cy="674177"/>
            </a:xfrm>
            <a:custGeom>
              <a:avLst/>
              <a:gdLst>
                <a:gd name="connsiteX0" fmla="*/ 182834 w 376563"/>
                <a:gd name="connsiteY0" fmla="*/ 0 h 674177"/>
                <a:gd name="connsiteX1" fmla="*/ 182834 w 376563"/>
                <a:gd name="connsiteY1" fmla="*/ 0 h 674177"/>
                <a:gd name="connsiteX2" fmla="*/ 93719 w 376563"/>
                <a:gd name="connsiteY2" fmla="*/ 96865 h 674177"/>
                <a:gd name="connsiteX3" fmla="*/ 85969 w 376563"/>
                <a:gd name="connsiteY3" fmla="*/ 108488 h 674177"/>
                <a:gd name="connsiteX4" fmla="*/ 78220 w 376563"/>
                <a:gd name="connsiteY4" fmla="*/ 135610 h 674177"/>
                <a:gd name="connsiteX5" fmla="*/ 66596 w 376563"/>
                <a:gd name="connsiteY5" fmla="*/ 162732 h 674177"/>
                <a:gd name="connsiteX6" fmla="*/ 62722 w 376563"/>
                <a:gd name="connsiteY6" fmla="*/ 174356 h 674177"/>
                <a:gd name="connsiteX7" fmla="*/ 47224 w 376563"/>
                <a:gd name="connsiteY7" fmla="*/ 205353 h 674177"/>
                <a:gd name="connsiteX8" fmla="*/ 39474 w 376563"/>
                <a:gd name="connsiteY8" fmla="*/ 224726 h 674177"/>
                <a:gd name="connsiteX9" fmla="*/ 35600 w 376563"/>
                <a:gd name="connsiteY9" fmla="*/ 236349 h 674177"/>
                <a:gd name="connsiteX10" fmla="*/ 27851 w 376563"/>
                <a:gd name="connsiteY10" fmla="*/ 247973 h 674177"/>
                <a:gd name="connsiteX11" fmla="*/ 20102 w 376563"/>
                <a:gd name="connsiteY11" fmla="*/ 275095 h 674177"/>
                <a:gd name="connsiteX12" fmla="*/ 8478 w 376563"/>
                <a:gd name="connsiteY12" fmla="*/ 309966 h 674177"/>
                <a:gd name="connsiteX13" fmla="*/ 729 w 376563"/>
                <a:gd name="connsiteY13" fmla="*/ 492071 h 674177"/>
                <a:gd name="connsiteX14" fmla="*/ 4603 w 376563"/>
                <a:gd name="connsiteY14" fmla="*/ 561814 h 674177"/>
                <a:gd name="connsiteX15" fmla="*/ 31725 w 376563"/>
                <a:gd name="connsiteY15" fmla="*/ 588936 h 674177"/>
                <a:gd name="connsiteX16" fmla="*/ 54973 w 376563"/>
                <a:gd name="connsiteY16" fmla="*/ 616058 h 674177"/>
                <a:gd name="connsiteX17" fmla="*/ 74346 w 376563"/>
                <a:gd name="connsiteY17" fmla="*/ 639305 h 674177"/>
                <a:gd name="connsiteX18" fmla="*/ 85969 w 376563"/>
                <a:gd name="connsiteY18" fmla="*/ 643180 h 674177"/>
                <a:gd name="connsiteX19" fmla="*/ 109217 w 376563"/>
                <a:gd name="connsiteY19" fmla="*/ 658678 h 674177"/>
                <a:gd name="connsiteX20" fmla="*/ 136339 w 376563"/>
                <a:gd name="connsiteY20" fmla="*/ 666427 h 674177"/>
                <a:gd name="connsiteX21" fmla="*/ 159586 w 376563"/>
                <a:gd name="connsiteY21" fmla="*/ 674177 h 674177"/>
                <a:gd name="connsiteX22" fmla="*/ 221580 w 376563"/>
                <a:gd name="connsiteY22" fmla="*/ 670302 h 674177"/>
                <a:gd name="connsiteX23" fmla="*/ 248702 w 376563"/>
                <a:gd name="connsiteY23" fmla="*/ 662553 h 674177"/>
                <a:gd name="connsiteX24" fmla="*/ 264200 w 376563"/>
                <a:gd name="connsiteY24" fmla="*/ 654804 h 674177"/>
                <a:gd name="connsiteX25" fmla="*/ 302946 w 376563"/>
                <a:gd name="connsiteY25" fmla="*/ 643180 h 674177"/>
                <a:gd name="connsiteX26" fmla="*/ 318444 w 376563"/>
                <a:gd name="connsiteY26" fmla="*/ 631556 h 674177"/>
                <a:gd name="connsiteX27" fmla="*/ 333942 w 376563"/>
                <a:gd name="connsiteY27" fmla="*/ 623807 h 674177"/>
                <a:gd name="connsiteX28" fmla="*/ 357190 w 376563"/>
                <a:gd name="connsiteY28" fmla="*/ 600560 h 674177"/>
                <a:gd name="connsiteX29" fmla="*/ 364939 w 376563"/>
                <a:gd name="connsiteY29" fmla="*/ 577312 h 674177"/>
                <a:gd name="connsiteX30" fmla="*/ 368813 w 376563"/>
                <a:gd name="connsiteY30" fmla="*/ 565688 h 674177"/>
                <a:gd name="connsiteX31" fmla="*/ 376563 w 376563"/>
                <a:gd name="connsiteY31" fmla="*/ 538566 h 674177"/>
                <a:gd name="connsiteX32" fmla="*/ 368813 w 376563"/>
                <a:gd name="connsiteY32" fmla="*/ 356461 h 674177"/>
                <a:gd name="connsiteX33" fmla="*/ 364939 w 376563"/>
                <a:gd name="connsiteY33" fmla="*/ 317716 h 674177"/>
                <a:gd name="connsiteX34" fmla="*/ 353315 w 376563"/>
                <a:gd name="connsiteY34" fmla="*/ 286719 h 674177"/>
                <a:gd name="connsiteX35" fmla="*/ 330068 w 376563"/>
                <a:gd name="connsiteY35" fmla="*/ 213102 h 674177"/>
                <a:gd name="connsiteX36" fmla="*/ 322319 w 376563"/>
                <a:gd name="connsiteY36" fmla="*/ 189854 h 674177"/>
                <a:gd name="connsiteX37" fmla="*/ 306820 w 376563"/>
                <a:gd name="connsiteY37" fmla="*/ 162732 h 674177"/>
                <a:gd name="connsiteX38" fmla="*/ 287447 w 376563"/>
                <a:gd name="connsiteY38" fmla="*/ 116238 h 674177"/>
                <a:gd name="connsiteX39" fmla="*/ 260325 w 376563"/>
                <a:gd name="connsiteY39" fmla="*/ 65868 h 674177"/>
                <a:gd name="connsiteX40" fmla="*/ 240952 w 376563"/>
                <a:gd name="connsiteY40" fmla="*/ 38746 h 674177"/>
                <a:gd name="connsiteX41" fmla="*/ 233203 w 376563"/>
                <a:gd name="connsiteY41" fmla="*/ 27122 h 674177"/>
                <a:gd name="connsiteX42" fmla="*/ 221580 w 376563"/>
                <a:gd name="connsiteY42" fmla="*/ 19373 h 674177"/>
                <a:gd name="connsiteX43" fmla="*/ 182834 w 376563"/>
                <a:gd name="connsiteY43" fmla="*/ 0 h 67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6563" h="674177">
                  <a:moveTo>
                    <a:pt x="182834" y="0"/>
                  </a:moveTo>
                  <a:lnTo>
                    <a:pt x="182834" y="0"/>
                  </a:lnTo>
                  <a:cubicBezTo>
                    <a:pt x="153129" y="32288"/>
                    <a:pt x="122940" y="64138"/>
                    <a:pt x="93719" y="96865"/>
                  </a:cubicBezTo>
                  <a:cubicBezTo>
                    <a:pt x="90618" y="100339"/>
                    <a:pt x="88052" y="104323"/>
                    <a:pt x="85969" y="108488"/>
                  </a:cubicBezTo>
                  <a:cubicBezTo>
                    <a:pt x="82876" y="114674"/>
                    <a:pt x="79872" y="129827"/>
                    <a:pt x="78220" y="135610"/>
                  </a:cubicBezTo>
                  <a:cubicBezTo>
                    <a:pt x="73025" y="153795"/>
                    <a:pt x="75459" y="142052"/>
                    <a:pt x="66596" y="162732"/>
                  </a:cubicBezTo>
                  <a:cubicBezTo>
                    <a:pt x="64987" y="166486"/>
                    <a:pt x="64412" y="170638"/>
                    <a:pt x="62722" y="174356"/>
                  </a:cubicBezTo>
                  <a:cubicBezTo>
                    <a:pt x="57942" y="184873"/>
                    <a:pt x="51515" y="194628"/>
                    <a:pt x="47224" y="205353"/>
                  </a:cubicBezTo>
                  <a:cubicBezTo>
                    <a:pt x="44641" y="211811"/>
                    <a:pt x="41916" y="218214"/>
                    <a:pt x="39474" y="224726"/>
                  </a:cubicBezTo>
                  <a:cubicBezTo>
                    <a:pt x="38040" y="228550"/>
                    <a:pt x="37426" y="232696"/>
                    <a:pt x="35600" y="236349"/>
                  </a:cubicBezTo>
                  <a:cubicBezTo>
                    <a:pt x="33518" y="240514"/>
                    <a:pt x="29934" y="243808"/>
                    <a:pt x="27851" y="247973"/>
                  </a:cubicBezTo>
                  <a:cubicBezTo>
                    <a:pt x="24116" y="255442"/>
                    <a:pt x="22588" y="267638"/>
                    <a:pt x="20102" y="275095"/>
                  </a:cubicBezTo>
                  <a:cubicBezTo>
                    <a:pt x="5512" y="318865"/>
                    <a:pt x="17762" y="272827"/>
                    <a:pt x="8478" y="309966"/>
                  </a:cubicBezTo>
                  <a:cubicBezTo>
                    <a:pt x="177" y="384668"/>
                    <a:pt x="729" y="370778"/>
                    <a:pt x="729" y="492071"/>
                  </a:cubicBezTo>
                  <a:cubicBezTo>
                    <a:pt x="729" y="515355"/>
                    <a:pt x="-2493" y="539638"/>
                    <a:pt x="4603" y="561814"/>
                  </a:cubicBezTo>
                  <a:cubicBezTo>
                    <a:pt x="8500" y="573991"/>
                    <a:pt x="22684" y="579895"/>
                    <a:pt x="31725" y="588936"/>
                  </a:cubicBezTo>
                  <a:cubicBezTo>
                    <a:pt x="45805" y="603016"/>
                    <a:pt x="42548" y="598664"/>
                    <a:pt x="54973" y="616058"/>
                  </a:cubicBezTo>
                  <a:cubicBezTo>
                    <a:pt x="61473" y="625157"/>
                    <a:pt x="64475" y="632725"/>
                    <a:pt x="74346" y="639305"/>
                  </a:cubicBezTo>
                  <a:cubicBezTo>
                    <a:pt x="77744" y="641570"/>
                    <a:pt x="82399" y="641197"/>
                    <a:pt x="85969" y="643180"/>
                  </a:cubicBezTo>
                  <a:cubicBezTo>
                    <a:pt x="94110" y="647703"/>
                    <a:pt x="100382" y="655733"/>
                    <a:pt x="109217" y="658678"/>
                  </a:cubicBezTo>
                  <a:cubicBezTo>
                    <a:pt x="148292" y="671704"/>
                    <a:pt x="87676" y="651827"/>
                    <a:pt x="136339" y="666427"/>
                  </a:cubicBezTo>
                  <a:cubicBezTo>
                    <a:pt x="144163" y="668774"/>
                    <a:pt x="159586" y="674177"/>
                    <a:pt x="159586" y="674177"/>
                  </a:cubicBezTo>
                  <a:cubicBezTo>
                    <a:pt x="180251" y="672885"/>
                    <a:pt x="200978" y="672362"/>
                    <a:pt x="221580" y="670302"/>
                  </a:cubicBezTo>
                  <a:cubicBezTo>
                    <a:pt x="225849" y="669875"/>
                    <a:pt x="243677" y="664706"/>
                    <a:pt x="248702" y="662553"/>
                  </a:cubicBezTo>
                  <a:cubicBezTo>
                    <a:pt x="254011" y="660278"/>
                    <a:pt x="258837" y="656949"/>
                    <a:pt x="264200" y="654804"/>
                  </a:cubicBezTo>
                  <a:cubicBezTo>
                    <a:pt x="279931" y="648511"/>
                    <a:pt x="287716" y="646987"/>
                    <a:pt x="302946" y="643180"/>
                  </a:cubicBezTo>
                  <a:cubicBezTo>
                    <a:pt x="308112" y="639305"/>
                    <a:pt x="312968" y="634979"/>
                    <a:pt x="318444" y="631556"/>
                  </a:cubicBezTo>
                  <a:cubicBezTo>
                    <a:pt x="323342" y="628495"/>
                    <a:pt x="329432" y="627415"/>
                    <a:pt x="333942" y="623807"/>
                  </a:cubicBezTo>
                  <a:cubicBezTo>
                    <a:pt x="342500" y="616961"/>
                    <a:pt x="357190" y="600560"/>
                    <a:pt x="357190" y="600560"/>
                  </a:cubicBezTo>
                  <a:lnTo>
                    <a:pt x="364939" y="577312"/>
                  </a:lnTo>
                  <a:cubicBezTo>
                    <a:pt x="366230" y="573437"/>
                    <a:pt x="367822" y="569650"/>
                    <a:pt x="368813" y="565688"/>
                  </a:cubicBezTo>
                  <a:cubicBezTo>
                    <a:pt x="373679" y="546228"/>
                    <a:pt x="371004" y="555242"/>
                    <a:pt x="376563" y="538566"/>
                  </a:cubicBezTo>
                  <a:cubicBezTo>
                    <a:pt x="373452" y="432798"/>
                    <a:pt x="375575" y="434226"/>
                    <a:pt x="368813" y="356461"/>
                  </a:cubicBezTo>
                  <a:cubicBezTo>
                    <a:pt x="367689" y="343530"/>
                    <a:pt x="367755" y="330386"/>
                    <a:pt x="364939" y="317716"/>
                  </a:cubicBezTo>
                  <a:cubicBezTo>
                    <a:pt x="362545" y="306944"/>
                    <a:pt x="356638" y="297242"/>
                    <a:pt x="353315" y="286719"/>
                  </a:cubicBezTo>
                  <a:cubicBezTo>
                    <a:pt x="310813" y="152131"/>
                    <a:pt x="367825" y="318827"/>
                    <a:pt x="330068" y="213102"/>
                  </a:cubicBezTo>
                  <a:cubicBezTo>
                    <a:pt x="327321" y="205409"/>
                    <a:pt x="325742" y="197271"/>
                    <a:pt x="322319" y="189854"/>
                  </a:cubicBezTo>
                  <a:cubicBezTo>
                    <a:pt x="317955" y="180400"/>
                    <a:pt x="311278" y="172142"/>
                    <a:pt x="306820" y="162732"/>
                  </a:cubicBezTo>
                  <a:cubicBezTo>
                    <a:pt x="299632" y="147559"/>
                    <a:pt x="294956" y="131255"/>
                    <a:pt x="287447" y="116238"/>
                  </a:cubicBezTo>
                  <a:cubicBezTo>
                    <a:pt x="253769" y="48882"/>
                    <a:pt x="280025" y="97390"/>
                    <a:pt x="260325" y="65868"/>
                  </a:cubicBezTo>
                  <a:cubicBezTo>
                    <a:pt x="225000" y="9344"/>
                    <a:pt x="264614" y="68322"/>
                    <a:pt x="240952" y="38746"/>
                  </a:cubicBezTo>
                  <a:cubicBezTo>
                    <a:pt x="238043" y="35110"/>
                    <a:pt x="236496" y="30415"/>
                    <a:pt x="233203" y="27122"/>
                  </a:cubicBezTo>
                  <a:cubicBezTo>
                    <a:pt x="229910" y="23829"/>
                    <a:pt x="225454" y="21956"/>
                    <a:pt x="221580" y="19373"/>
                  </a:cubicBezTo>
                  <a:cubicBezTo>
                    <a:pt x="206280" y="24473"/>
                    <a:pt x="189292" y="3229"/>
                    <a:pt x="182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ign in the dark&#10;&#10;Description automatically generated">
            <a:extLst>
              <a:ext uri="{FF2B5EF4-FFF2-40B4-BE49-F238E27FC236}">
                <a16:creationId xmlns:a16="http://schemas.microsoft.com/office/drawing/2014/main" id="{6CF2FAEA-EA98-F04C-92DE-232AC328D0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3945" y="3375462"/>
            <a:ext cx="2245596" cy="1726614"/>
          </a:xfrm>
          <a:prstGeom prst="rect">
            <a:avLst/>
          </a:prstGeom>
          <a:effectLst>
            <a:glow rad="177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3916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ombucha: Healthy Tea a Cinch to Brew | The 'Sip Magazine">
            <a:extLst>
              <a:ext uri="{FF2B5EF4-FFF2-40B4-BE49-F238E27FC236}">
                <a16:creationId xmlns:a16="http://schemas.microsoft.com/office/drawing/2014/main" id="{13293E94-EC50-4142-89CF-300398E6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0"/>
            <a:ext cx="565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rew Kombucha">
            <a:extLst>
              <a:ext uri="{FF2B5EF4-FFF2-40B4-BE49-F238E27FC236}">
                <a16:creationId xmlns:a16="http://schemas.microsoft.com/office/drawing/2014/main" id="{376D1B6F-1387-7542-BAB2-9430B4F0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6" y="273485"/>
            <a:ext cx="342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DD55CB-9853-1B47-AD20-C754DD9EFF0A}"/>
              </a:ext>
            </a:extLst>
          </p:cNvPr>
          <p:cNvGrpSpPr/>
          <p:nvPr/>
        </p:nvGrpSpPr>
        <p:grpSpPr>
          <a:xfrm>
            <a:off x="6410741" y="1676400"/>
            <a:ext cx="2179195" cy="3505200"/>
            <a:chOff x="6410741" y="1676400"/>
            <a:chExt cx="2179195" cy="3505200"/>
          </a:xfrm>
        </p:grpSpPr>
        <p:pic>
          <p:nvPicPr>
            <p:cNvPr id="5" name="Picture 2" descr="How To Brew Kombucha">
              <a:extLst>
                <a:ext uri="{FF2B5EF4-FFF2-40B4-BE49-F238E27FC236}">
                  <a16:creationId xmlns:a16="http://schemas.microsoft.com/office/drawing/2014/main" id="{0A154569-292E-AE41-934D-A581C0F6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745"/>
            <a:stretch/>
          </p:blipFill>
          <p:spPr bwMode="auto">
            <a:xfrm>
              <a:off x="6410741" y="1676400"/>
              <a:ext cx="192898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7DDCCB7-6F59-4341-8C37-B813866C54C3}"/>
                </a:ext>
              </a:extLst>
            </p:cNvPr>
            <p:cNvSpPr/>
            <p:nvPr/>
          </p:nvSpPr>
          <p:spPr>
            <a:xfrm>
              <a:off x="8213373" y="4203915"/>
              <a:ext cx="376563" cy="674177"/>
            </a:xfrm>
            <a:custGeom>
              <a:avLst/>
              <a:gdLst>
                <a:gd name="connsiteX0" fmla="*/ 182834 w 376563"/>
                <a:gd name="connsiteY0" fmla="*/ 0 h 674177"/>
                <a:gd name="connsiteX1" fmla="*/ 182834 w 376563"/>
                <a:gd name="connsiteY1" fmla="*/ 0 h 674177"/>
                <a:gd name="connsiteX2" fmla="*/ 93719 w 376563"/>
                <a:gd name="connsiteY2" fmla="*/ 96865 h 674177"/>
                <a:gd name="connsiteX3" fmla="*/ 85969 w 376563"/>
                <a:gd name="connsiteY3" fmla="*/ 108488 h 674177"/>
                <a:gd name="connsiteX4" fmla="*/ 78220 w 376563"/>
                <a:gd name="connsiteY4" fmla="*/ 135610 h 674177"/>
                <a:gd name="connsiteX5" fmla="*/ 66596 w 376563"/>
                <a:gd name="connsiteY5" fmla="*/ 162732 h 674177"/>
                <a:gd name="connsiteX6" fmla="*/ 62722 w 376563"/>
                <a:gd name="connsiteY6" fmla="*/ 174356 h 674177"/>
                <a:gd name="connsiteX7" fmla="*/ 47224 w 376563"/>
                <a:gd name="connsiteY7" fmla="*/ 205353 h 674177"/>
                <a:gd name="connsiteX8" fmla="*/ 39474 w 376563"/>
                <a:gd name="connsiteY8" fmla="*/ 224726 h 674177"/>
                <a:gd name="connsiteX9" fmla="*/ 35600 w 376563"/>
                <a:gd name="connsiteY9" fmla="*/ 236349 h 674177"/>
                <a:gd name="connsiteX10" fmla="*/ 27851 w 376563"/>
                <a:gd name="connsiteY10" fmla="*/ 247973 h 674177"/>
                <a:gd name="connsiteX11" fmla="*/ 20102 w 376563"/>
                <a:gd name="connsiteY11" fmla="*/ 275095 h 674177"/>
                <a:gd name="connsiteX12" fmla="*/ 8478 w 376563"/>
                <a:gd name="connsiteY12" fmla="*/ 309966 h 674177"/>
                <a:gd name="connsiteX13" fmla="*/ 729 w 376563"/>
                <a:gd name="connsiteY13" fmla="*/ 492071 h 674177"/>
                <a:gd name="connsiteX14" fmla="*/ 4603 w 376563"/>
                <a:gd name="connsiteY14" fmla="*/ 561814 h 674177"/>
                <a:gd name="connsiteX15" fmla="*/ 31725 w 376563"/>
                <a:gd name="connsiteY15" fmla="*/ 588936 h 674177"/>
                <a:gd name="connsiteX16" fmla="*/ 54973 w 376563"/>
                <a:gd name="connsiteY16" fmla="*/ 616058 h 674177"/>
                <a:gd name="connsiteX17" fmla="*/ 74346 w 376563"/>
                <a:gd name="connsiteY17" fmla="*/ 639305 h 674177"/>
                <a:gd name="connsiteX18" fmla="*/ 85969 w 376563"/>
                <a:gd name="connsiteY18" fmla="*/ 643180 h 674177"/>
                <a:gd name="connsiteX19" fmla="*/ 109217 w 376563"/>
                <a:gd name="connsiteY19" fmla="*/ 658678 h 674177"/>
                <a:gd name="connsiteX20" fmla="*/ 136339 w 376563"/>
                <a:gd name="connsiteY20" fmla="*/ 666427 h 674177"/>
                <a:gd name="connsiteX21" fmla="*/ 159586 w 376563"/>
                <a:gd name="connsiteY21" fmla="*/ 674177 h 674177"/>
                <a:gd name="connsiteX22" fmla="*/ 221580 w 376563"/>
                <a:gd name="connsiteY22" fmla="*/ 670302 h 674177"/>
                <a:gd name="connsiteX23" fmla="*/ 248702 w 376563"/>
                <a:gd name="connsiteY23" fmla="*/ 662553 h 674177"/>
                <a:gd name="connsiteX24" fmla="*/ 264200 w 376563"/>
                <a:gd name="connsiteY24" fmla="*/ 654804 h 674177"/>
                <a:gd name="connsiteX25" fmla="*/ 302946 w 376563"/>
                <a:gd name="connsiteY25" fmla="*/ 643180 h 674177"/>
                <a:gd name="connsiteX26" fmla="*/ 318444 w 376563"/>
                <a:gd name="connsiteY26" fmla="*/ 631556 h 674177"/>
                <a:gd name="connsiteX27" fmla="*/ 333942 w 376563"/>
                <a:gd name="connsiteY27" fmla="*/ 623807 h 674177"/>
                <a:gd name="connsiteX28" fmla="*/ 357190 w 376563"/>
                <a:gd name="connsiteY28" fmla="*/ 600560 h 674177"/>
                <a:gd name="connsiteX29" fmla="*/ 364939 w 376563"/>
                <a:gd name="connsiteY29" fmla="*/ 577312 h 674177"/>
                <a:gd name="connsiteX30" fmla="*/ 368813 w 376563"/>
                <a:gd name="connsiteY30" fmla="*/ 565688 h 674177"/>
                <a:gd name="connsiteX31" fmla="*/ 376563 w 376563"/>
                <a:gd name="connsiteY31" fmla="*/ 538566 h 674177"/>
                <a:gd name="connsiteX32" fmla="*/ 368813 w 376563"/>
                <a:gd name="connsiteY32" fmla="*/ 356461 h 674177"/>
                <a:gd name="connsiteX33" fmla="*/ 364939 w 376563"/>
                <a:gd name="connsiteY33" fmla="*/ 317716 h 674177"/>
                <a:gd name="connsiteX34" fmla="*/ 353315 w 376563"/>
                <a:gd name="connsiteY34" fmla="*/ 286719 h 674177"/>
                <a:gd name="connsiteX35" fmla="*/ 330068 w 376563"/>
                <a:gd name="connsiteY35" fmla="*/ 213102 h 674177"/>
                <a:gd name="connsiteX36" fmla="*/ 322319 w 376563"/>
                <a:gd name="connsiteY36" fmla="*/ 189854 h 674177"/>
                <a:gd name="connsiteX37" fmla="*/ 306820 w 376563"/>
                <a:gd name="connsiteY37" fmla="*/ 162732 h 674177"/>
                <a:gd name="connsiteX38" fmla="*/ 287447 w 376563"/>
                <a:gd name="connsiteY38" fmla="*/ 116238 h 674177"/>
                <a:gd name="connsiteX39" fmla="*/ 260325 w 376563"/>
                <a:gd name="connsiteY39" fmla="*/ 65868 h 674177"/>
                <a:gd name="connsiteX40" fmla="*/ 240952 w 376563"/>
                <a:gd name="connsiteY40" fmla="*/ 38746 h 674177"/>
                <a:gd name="connsiteX41" fmla="*/ 233203 w 376563"/>
                <a:gd name="connsiteY41" fmla="*/ 27122 h 674177"/>
                <a:gd name="connsiteX42" fmla="*/ 221580 w 376563"/>
                <a:gd name="connsiteY42" fmla="*/ 19373 h 674177"/>
                <a:gd name="connsiteX43" fmla="*/ 182834 w 376563"/>
                <a:gd name="connsiteY43" fmla="*/ 0 h 67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6563" h="674177">
                  <a:moveTo>
                    <a:pt x="182834" y="0"/>
                  </a:moveTo>
                  <a:lnTo>
                    <a:pt x="182834" y="0"/>
                  </a:lnTo>
                  <a:cubicBezTo>
                    <a:pt x="153129" y="32288"/>
                    <a:pt x="122940" y="64138"/>
                    <a:pt x="93719" y="96865"/>
                  </a:cubicBezTo>
                  <a:cubicBezTo>
                    <a:pt x="90618" y="100339"/>
                    <a:pt x="88052" y="104323"/>
                    <a:pt x="85969" y="108488"/>
                  </a:cubicBezTo>
                  <a:cubicBezTo>
                    <a:pt x="82876" y="114674"/>
                    <a:pt x="79872" y="129827"/>
                    <a:pt x="78220" y="135610"/>
                  </a:cubicBezTo>
                  <a:cubicBezTo>
                    <a:pt x="73025" y="153795"/>
                    <a:pt x="75459" y="142052"/>
                    <a:pt x="66596" y="162732"/>
                  </a:cubicBezTo>
                  <a:cubicBezTo>
                    <a:pt x="64987" y="166486"/>
                    <a:pt x="64412" y="170638"/>
                    <a:pt x="62722" y="174356"/>
                  </a:cubicBezTo>
                  <a:cubicBezTo>
                    <a:pt x="57942" y="184873"/>
                    <a:pt x="51515" y="194628"/>
                    <a:pt x="47224" y="205353"/>
                  </a:cubicBezTo>
                  <a:cubicBezTo>
                    <a:pt x="44641" y="211811"/>
                    <a:pt x="41916" y="218214"/>
                    <a:pt x="39474" y="224726"/>
                  </a:cubicBezTo>
                  <a:cubicBezTo>
                    <a:pt x="38040" y="228550"/>
                    <a:pt x="37426" y="232696"/>
                    <a:pt x="35600" y="236349"/>
                  </a:cubicBezTo>
                  <a:cubicBezTo>
                    <a:pt x="33518" y="240514"/>
                    <a:pt x="29934" y="243808"/>
                    <a:pt x="27851" y="247973"/>
                  </a:cubicBezTo>
                  <a:cubicBezTo>
                    <a:pt x="24116" y="255442"/>
                    <a:pt x="22588" y="267638"/>
                    <a:pt x="20102" y="275095"/>
                  </a:cubicBezTo>
                  <a:cubicBezTo>
                    <a:pt x="5512" y="318865"/>
                    <a:pt x="17762" y="272827"/>
                    <a:pt x="8478" y="309966"/>
                  </a:cubicBezTo>
                  <a:cubicBezTo>
                    <a:pt x="177" y="384668"/>
                    <a:pt x="729" y="370778"/>
                    <a:pt x="729" y="492071"/>
                  </a:cubicBezTo>
                  <a:cubicBezTo>
                    <a:pt x="729" y="515355"/>
                    <a:pt x="-2493" y="539638"/>
                    <a:pt x="4603" y="561814"/>
                  </a:cubicBezTo>
                  <a:cubicBezTo>
                    <a:pt x="8500" y="573991"/>
                    <a:pt x="22684" y="579895"/>
                    <a:pt x="31725" y="588936"/>
                  </a:cubicBezTo>
                  <a:cubicBezTo>
                    <a:pt x="45805" y="603016"/>
                    <a:pt x="42548" y="598664"/>
                    <a:pt x="54973" y="616058"/>
                  </a:cubicBezTo>
                  <a:cubicBezTo>
                    <a:pt x="61473" y="625157"/>
                    <a:pt x="64475" y="632725"/>
                    <a:pt x="74346" y="639305"/>
                  </a:cubicBezTo>
                  <a:cubicBezTo>
                    <a:pt x="77744" y="641570"/>
                    <a:pt x="82399" y="641197"/>
                    <a:pt x="85969" y="643180"/>
                  </a:cubicBezTo>
                  <a:cubicBezTo>
                    <a:pt x="94110" y="647703"/>
                    <a:pt x="100382" y="655733"/>
                    <a:pt x="109217" y="658678"/>
                  </a:cubicBezTo>
                  <a:cubicBezTo>
                    <a:pt x="148292" y="671704"/>
                    <a:pt x="87676" y="651827"/>
                    <a:pt x="136339" y="666427"/>
                  </a:cubicBezTo>
                  <a:cubicBezTo>
                    <a:pt x="144163" y="668774"/>
                    <a:pt x="159586" y="674177"/>
                    <a:pt x="159586" y="674177"/>
                  </a:cubicBezTo>
                  <a:cubicBezTo>
                    <a:pt x="180251" y="672885"/>
                    <a:pt x="200978" y="672362"/>
                    <a:pt x="221580" y="670302"/>
                  </a:cubicBezTo>
                  <a:cubicBezTo>
                    <a:pt x="225849" y="669875"/>
                    <a:pt x="243677" y="664706"/>
                    <a:pt x="248702" y="662553"/>
                  </a:cubicBezTo>
                  <a:cubicBezTo>
                    <a:pt x="254011" y="660278"/>
                    <a:pt x="258837" y="656949"/>
                    <a:pt x="264200" y="654804"/>
                  </a:cubicBezTo>
                  <a:cubicBezTo>
                    <a:pt x="279931" y="648511"/>
                    <a:pt x="287716" y="646987"/>
                    <a:pt x="302946" y="643180"/>
                  </a:cubicBezTo>
                  <a:cubicBezTo>
                    <a:pt x="308112" y="639305"/>
                    <a:pt x="312968" y="634979"/>
                    <a:pt x="318444" y="631556"/>
                  </a:cubicBezTo>
                  <a:cubicBezTo>
                    <a:pt x="323342" y="628495"/>
                    <a:pt x="329432" y="627415"/>
                    <a:pt x="333942" y="623807"/>
                  </a:cubicBezTo>
                  <a:cubicBezTo>
                    <a:pt x="342500" y="616961"/>
                    <a:pt x="357190" y="600560"/>
                    <a:pt x="357190" y="600560"/>
                  </a:cubicBezTo>
                  <a:lnTo>
                    <a:pt x="364939" y="577312"/>
                  </a:lnTo>
                  <a:cubicBezTo>
                    <a:pt x="366230" y="573437"/>
                    <a:pt x="367822" y="569650"/>
                    <a:pt x="368813" y="565688"/>
                  </a:cubicBezTo>
                  <a:cubicBezTo>
                    <a:pt x="373679" y="546228"/>
                    <a:pt x="371004" y="555242"/>
                    <a:pt x="376563" y="538566"/>
                  </a:cubicBezTo>
                  <a:cubicBezTo>
                    <a:pt x="373452" y="432798"/>
                    <a:pt x="375575" y="434226"/>
                    <a:pt x="368813" y="356461"/>
                  </a:cubicBezTo>
                  <a:cubicBezTo>
                    <a:pt x="367689" y="343530"/>
                    <a:pt x="367755" y="330386"/>
                    <a:pt x="364939" y="317716"/>
                  </a:cubicBezTo>
                  <a:cubicBezTo>
                    <a:pt x="362545" y="306944"/>
                    <a:pt x="356638" y="297242"/>
                    <a:pt x="353315" y="286719"/>
                  </a:cubicBezTo>
                  <a:cubicBezTo>
                    <a:pt x="310813" y="152131"/>
                    <a:pt x="367825" y="318827"/>
                    <a:pt x="330068" y="213102"/>
                  </a:cubicBezTo>
                  <a:cubicBezTo>
                    <a:pt x="327321" y="205409"/>
                    <a:pt x="325742" y="197271"/>
                    <a:pt x="322319" y="189854"/>
                  </a:cubicBezTo>
                  <a:cubicBezTo>
                    <a:pt x="317955" y="180400"/>
                    <a:pt x="311278" y="172142"/>
                    <a:pt x="306820" y="162732"/>
                  </a:cubicBezTo>
                  <a:cubicBezTo>
                    <a:pt x="299632" y="147559"/>
                    <a:pt x="294956" y="131255"/>
                    <a:pt x="287447" y="116238"/>
                  </a:cubicBezTo>
                  <a:cubicBezTo>
                    <a:pt x="253769" y="48882"/>
                    <a:pt x="280025" y="97390"/>
                    <a:pt x="260325" y="65868"/>
                  </a:cubicBezTo>
                  <a:cubicBezTo>
                    <a:pt x="225000" y="9344"/>
                    <a:pt x="264614" y="68322"/>
                    <a:pt x="240952" y="38746"/>
                  </a:cubicBezTo>
                  <a:cubicBezTo>
                    <a:pt x="238043" y="35110"/>
                    <a:pt x="236496" y="30415"/>
                    <a:pt x="233203" y="27122"/>
                  </a:cubicBezTo>
                  <a:cubicBezTo>
                    <a:pt x="229910" y="23829"/>
                    <a:pt x="225454" y="21956"/>
                    <a:pt x="221580" y="19373"/>
                  </a:cubicBezTo>
                  <a:cubicBezTo>
                    <a:pt x="206280" y="24473"/>
                    <a:pt x="189292" y="3229"/>
                    <a:pt x="182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2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Barrett</dc:creator>
  <cp:lastModifiedBy>Kyle Barrett</cp:lastModifiedBy>
  <cp:revision>7</cp:revision>
  <dcterms:created xsi:type="dcterms:W3CDTF">2020-09-23T02:43:07Z</dcterms:created>
  <dcterms:modified xsi:type="dcterms:W3CDTF">2020-09-23T05:12:11Z</dcterms:modified>
</cp:coreProperties>
</file>