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138752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Kyle Muldoon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Jasraj Dhudwal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Alex Lambert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62125" y="41037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Hash function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62850" y="900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int num = 0;</a:t>
            </a:r>
          </a:p>
          <a:p>
            <a:pPr indent="-228600" lvl="1" marL="91440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/>
              <a:t>//adds the asci values of each char to num</a:t>
            </a:r>
          </a:p>
          <a:p>
            <a:pPr indent="-228600" lvl="1" marL="91440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/>
              <a:t>for (int i = 0; i &lt; k.length(); i++)</a:t>
            </a:r>
          </a:p>
          <a:p>
            <a:pPr indent="-228600" lvl="1" marL="91440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/>
              <a:t>{</a:t>
            </a:r>
          </a:p>
          <a:p>
            <a:pPr indent="-228600" lvl="2" marL="1371600">
              <a:lnSpc>
                <a:spcPct val="100000"/>
              </a:lnSpc>
              <a:spcBef>
                <a:spcPts val="0"/>
              </a:spcBef>
              <a:buAutoNum type="romanLcPeriod"/>
            </a:pPr>
            <a:r>
              <a:rPr lang="en"/>
              <a:t>char x = k.at(i);</a:t>
            </a:r>
          </a:p>
          <a:p>
            <a:pPr indent="-228600" lvl="2" marL="1371600">
              <a:lnSpc>
                <a:spcPct val="100000"/>
              </a:lnSpc>
              <a:spcBef>
                <a:spcPts val="0"/>
              </a:spcBef>
              <a:buAutoNum type="romanLcPeriod"/>
            </a:pPr>
            <a:r>
              <a:rPr lang="en"/>
              <a:t>int n = int(x);</a:t>
            </a:r>
          </a:p>
          <a:p>
            <a:pPr indent="-228600" lvl="2" marL="1371600">
              <a:lnSpc>
                <a:spcPct val="100000"/>
              </a:lnSpc>
              <a:spcBef>
                <a:spcPts val="0"/>
              </a:spcBef>
              <a:buAutoNum type="romanLcPeriod"/>
            </a:pPr>
            <a:r>
              <a:rPr lang="en"/>
              <a:t>num += int(x);</a:t>
            </a:r>
          </a:p>
          <a:p>
            <a:pPr indent="-228600" lvl="1" marL="91440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/>
              <a:t>}</a:t>
            </a:r>
          </a:p>
          <a:p>
            <a:pPr indent="-228600" lvl="1" marL="91440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/>
              <a:t>//makes num less then current prime(so its a valid index)</a:t>
            </a:r>
          </a:p>
          <a:p>
            <a:pPr indent="-228600" lvl="1" marL="91440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/>
              <a:t>num = num % currentPrime;</a:t>
            </a:r>
          </a:p>
          <a:p>
            <a:pPr indent="-317500" lvl="0" marL="45720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t/>
            </a:r>
            <a:endParaRPr sz="1400"/>
          </a:p>
          <a:p>
            <a:pPr indent="-228600" lvl="1" marL="91440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/>
              <a:t>//returns num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/>
              <a:t>return num;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517450" y="40570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87375" y="1744125"/>
            <a:ext cx="8520600" cy="142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7200"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821550" y="4464800"/>
            <a:ext cx="5010600" cy="117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25" y="933325"/>
            <a:ext cx="8765624" cy="32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62975" y="34122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Data = SONGS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24900" y="863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D966"/>
                </a:solidFill>
              </a:rPr>
              <a:t>This Application WIll Provide a sorted Database of the top songs in the world ranked by popularity.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idx="1" type="body"/>
          </p:nvPr>
        </p:nvSpPr>
        <p:spPr>
          <a:xfrm>
            <a:off x="365950" y="1109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6D9EEB"/>
                </a:solidFill>
              </a:rPr>
              <a:t>SONG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6D9EEB"/>
                </a:solidFill>
              </a:rPr>
              <a:t>Attributes: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6D9EEB"/>
                </a:solidFill>
              </a:rPr>
              <a:t>Name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6D9EEB"/>
                </a:solidFill>
              </a:rPr>
              <a:t>Artist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6D9EEB"/>
                </a:solidFill>
              </a:rPr>
              <a:t>Position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Features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By Title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By Artist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By </a:t>
            </a:r>
            <a:r>
              <a:rPr lang="en"/>
              <a:t>Position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Key Sequence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HashTable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Indented Tree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Song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Diagrams and Structures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sd.jp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9162"/>
            <a:ext cx="9144000" cy="343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819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Diagrams and Structures cont.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tructure sheet.jp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00" y="688175"/>
            <a:ext cx="8401999" cy="43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L.jp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type="title"/>
          </p:nvPr>
        </p:nvSpPr>
        <p:spPr>
          <a:xfrm>
            <a:off x="311700" y="4112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</a:t>
            </a:r>
            <a:r>
              <a:rPr lang="en">
                <a:solidFill>
                  <a:schemeClr val="lt1"/>
                </a:solidFill>
              </a:rPr>
              <a:t>UML</a:t>
            </a:r>
            <a:r>
              <a:rPr lang="en"/>
              <a:t>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collisions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store total collisions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Store number of collisions that are insolvable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Difference is solvable collisions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difference exceeds x increase to next prime and repopulate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