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6" r:id="rId4"/>
    <p:sldId id="265" r:id="rId5"/>
    <p:sldId id="268" r:id="rId6"/>
    <p:sldId id="26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4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15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8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61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61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5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3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3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8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A6DE1-DB0E-43BB-B397-73DBA9F26DFD}" type="datetimeFigureOut">
              <a:rPr lang="en-GB" smtClean="0"/>
              <a:t>03/12/2022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4B15FA-50A9-4A75-8073-814631A78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27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A0FB-D33D-6036-C2AE-05D33CA4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4625" y="917713"/>
            <a:ext cx="7862750" cy="2040097"/>
          </a:xfrm>
        </p:spPr>
        <p:txBody>
          <a:bodyPr>
            <a:normAutofit/>
          </a:bodyPr>
          <a:lstStyle/>
          <a:p>
            <a:pPr algn="ctr"/>
            <a:r>
              <a:rPr lang="en-M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69A6-5CF8-C4FE-F49E-53F5B98B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247520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n-MY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Rico Timotius </a:t>
            </a:r>
            <a:r>
              <a:rPr lang="en-MY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Gotama</a:t>
            </a:r>
            <a:endParaRPr lang="en-MY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MY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 </a:t>
            </a:r>
            <a:r>
              <a:rPr lang="en-MY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MY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HTML5, CSS3 beginner 2.0</a:t>
            </a:r>
          </a:p>
        </p:txBody>
      </p:sp>
    </p:spTree>
    <p:extLst>
      <p:ext uri="{BB962C8B-B14F-4D97-AF65-F5344CB8AC3E}">
        <p14:creationId xmlns:p14="http://schemas.microsoft.com/office/powerpoint/2010/main" val="204347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06FFB5-C316-4776-A45A-03F8122E8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-6125"/>
            <a:ext cx="10432226" cy="6864125"/>
          </a:xfrm>
        </p:spPr>
      </p:pic>
    </p:spTree>
    <p:extLst>
      <p:ext uri="{BB962C8B-B14F-4D97-AF65-F5344CB8AC3E}">
        <p14:creationId xmlns:p14="http://schemas.microsoft.com/office/powerpoint/2010/main" val="53188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127E-C42E-41F9-9CCC-38499BE0292A}"/>
              </a:ext>
            </a:extLst>
          </p:cNvPr>
          <p:cNvSpPr txBox="1">
            <a:spLocks/>
          </p:cNvSpPr>
          <p:nvPr/>
        </p:nvSpPr>
        <p:spPr>
          <a:xfrm>
            <a:off x="926858" y="2683566"/>
            <a:ext cx="10338284" cy="1659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MY" sz="6600" dirty="0"/>
              <a:t>Source code web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2779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35EA-8BCA-D7E7-52A8-9C27A289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&lt;hr style="width: 100%;"&gt;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&lt;div&gt;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class="FE4"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="FE Images/Analytics.jpg" alt="Analytics"&gt;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&lt;div class="FE5"&gt;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&lt;div class="F1"&gt;A Complete Business Solution&lt;/div&gt;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&lt;p class="F2"&gt;Analyse Your Data In Real Time&lt;/p&gt;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&lt;p class="F3"&gt;Together With ORACLE, Create Business Opportunities&lt;/p&gt;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class="F4"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type="text";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placeholder="Enter your email";&gt;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&lt;button&gt;Subscribe&lt;/button&gt;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&lt;/div&gt;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89530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FDD1C-E6D6-1C72-F0A4-7276E0E6486F}"/>
              </a:ext>
            </a:extLst>
          </p:cNvPr>
          <p:cNvSpPr txBox="1"/>
          <p:nvPr/>
        </p:nvSpPr>
        <p:spPr>
          <a:xfrm>
            <a:off x="0" y="582067"/>
            <a:ext cx="1220359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&lt;div class="FE27"&gt;</a:t>
            </a:r>
          </a:p>
          <a:p>
            <a:r>
              <a:rPr lang="en-GB" sz="2800" dirty="0"/>
              <a:t>		&lt;</a:t>
            </a:r>
            <a:r>
              <a:rPr lang="en-GB" sz="2800" dirty="0" err="1"/>
              <a:t>img</a:t>
            </a:r>
            <a:r>
              <a:rPr lang="en-GB" sz="2800" dirty="0"/>
              <a:t> class="FE28" </a:t>
            </a:r>
            <a:r>
              <a:rPr lang="en-GB" sz="2800" dirty="0" err="1"/>
              <a:t>src</a:t>
            </a:r>
            <a:r>
              <a:rPr lang="en-GB" sz="2800" dirty="0"/>
              <a:t>="FE Images/Oracle Logo.jpg" alt="Oracle"&gt;</a:t>
            </a:r>
          </a:p>
          <a:p>
            <a:r>
              <a:rPr lang="en-GB" sz="2800" dirty="0"/>
              <a:t>		&lt;div class="FE29"&gt;</a:t>
            </a:r>
          </a:p>
          <a:p>
            <a:r>
              <a:rPr lang="en-GB" sz="2800" dirty="0"/>
              <a:t>			&lt;p style="font-size: 18pt;"&gt;Quick Links&lt;/p&gt;</a:t>
            </a:r>
          </a:p>
          <a:p>
            <a:r>
              <a:rPr lang="en-GB" sz="2800" dirty="0"/>
              <a:t>		&lt;div class="FE31"&gt;</a:t>
            </a:r>
          </a:p>
          <a:p>
            <a:r>
              <a:rPr lang="en-GB" sz="2800" dirty="0"/>
              <a:t>			&lt;p style="font-size: 18pt;"&gt;Newsletter&lt;/p&gt;</a:t>
            </a:r>
          </a:p>
          <a:p>
            <a:r>
              <a:rPr lang="en-GB" sz="2800" dirty="0"/>
              <a:t>			&lt;p&gt;Subscribe newsletter to get updates...&lt;/p&gt;</a:t>
            </a:r>
          </a:p>
          <a:p>
            <a:r>
              <a:rPr lang="en-GB" sz="2800" dirty="0"/>
              <a:t>			&lt;input class="FE32" </a:t>
            </a:r>
          </a:p>
          <a:p>
            <a:r>
              <a:rPr lang="en-GB" sz="2800" dirty="0"/>
              <a:t>			type="text";</a:t>
            </a:r>
          </a:p>
          <a:p>
            <a:r>
              <a:rPr lang="en-GB" sz="2800" dirty="0"/>
              <a:t>			placeholder="Enter your email";&gt;</a:t>
            </a:r>
          </a:p>
          <a:p>
            <a:r>
              <a:rPr lang="en-GB" sz="2800" dirty="0"/>
              <a:t>			&lt;button class="fa fa-home"&gt;&lt;/button&gt;</a:t>
            </a:r>
          </a:p>
          <a:p>
            <a:r>
              <a:rPr lang="en-GB" sz="2800" dirty="0"/>
              <a:t>		&lt;/div&gt;</a:t>
            </a:r>
          </a:p>
          <a:p>
            <a:r>
              <a:rPr lang="en-GB" sz="28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1480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2F2F4-7885-939A-FC14-E0837CB78E59}"/>
              </a:ext>
            </a:extLst>
          </p:cNvPr>
          <p:cNvSpPr txBox="1"/>
          <p:nvPr/>
        </p:nvSpPr>
        <p:spPr>
          <a:xfrm>
            <a:off x="2743200" y="0"/>
            <a:ext cx="641073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.FE1{</a:t>
            </a:r>
          </a:p>
          <a:p>
            <a:r>
              <a:rPr lang="en-GB" dirty="0"/>
              <a:t>	width: 90px;</a:t>
            </a:r>
          </a:p>
          <a:p>
            <a:r>
              <a:rPr lang="en-GB" dirty="0"/>
              <a:t>	float: left;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.FE2{</a:t>
            </a:r>
          </a:p>
          <a:p>
            <a:r>
              <a:rPr lang="en-GB" dirty="0"/>
              <a:t>	text-align: </a:t>
            </a:r>
            <a:r>
              <a:rPr lang="en-GB" dirty="0" err="1"/>
              <a:t>center</a:t>
            </a:r>
            <a:r>
              <a:rPr lang="en-GB" dirty="0"/>
              <a:t>;</a:t>
            </a:r>
          </a:p>
          <a:p>
            <a:r>
              <a:rPr lang="en-GB" dirty="0"/>
              <a:t>	float: left;</a:t>
            </a:r>
          </a:p>
          <a:p>
            <a:r>
              <a:rPr lang="en-GB" dirty="0"/>
              <a:t>	padding-left: 150px;</a:t>
            </a:r>
          </a:p>
          <a:p>
            <a:r>
              <a:rPr lang="en-GB" dirty="0"/>
              <a:t>	padding-top: 20px;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.FE3{</a:t>
            </a:r>
          </a:p>
          <a:p>
            <a:r>
              <a:rPr lang="en-GB" dirty="0"/>
              <a:t>	text-align: </a:t>
            </a:r>
            <a:r>
              <a:rPr lang="en-GB" dirty="0" err="1"/>
              <a:t>center</a:t>
            </a:r>
            <a:r>
              <a:rPr lang="en-GB" dirty="0"/>
              <a:t>;</a:t>
            </a:r>
          </a:p>
          <a:p>
            <a:r>
              <a:rPr lang="en-GB" dirty="0"/>
              <a:t>	float: left;</a:t>
            </a:r>
          </a:p>
          <a:p>
            <a:r>
              <a:rPr lang="en-GB" dirty="0"/>
              <a:t>	padding-left: 150px;</a:t>
            </a:r>
          </a:p>
          <a:p>
            <a:r>
              <a:rPr lang="en-GB" dirty="0"/>
              <a:t>	padding-top: 20px;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.F1{</a:t>
            </a:r>
          </a:p>
          <a:p>
            <a:r>
              <a:rPr lang="en-GB" dirty="0"/>
              <a:t>	background-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darkgray</a:t>
            </a:r>
            <a:r>
              <a:rPr lang="en-GB" dirty="0"/>
              <a:t>;</a:t>
            </a:r>
          </a:p>
          <a:p>
            <a:r>
              <a:rPr lang="en-GB" dirty="0"/>
              <a:t>	border-radius: 5px;</a:t>
            </a:r>
          </a:p>
          <a:p>
            <a:r>
              <a:rPr lang="en-GB" dirty="0"/>
              <a:t>	margin-right: 83%;</a:t>
            </a:r>
          </a:p>
          <a:p>
            <a:r>
              <a:rPr lang="en-GB" dirty="0"/>
              <a:t>	font-size: 14pt;</a:t>
            </a:r>
          </a:p>
          <a:p>
            <a:r>
              <a:rPr lang="en-GB" dirty="0"/>
              <a:t>	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whitesmoke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45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A0FB-D33D-6036-C2AE-05D33CA4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6" y="914400"/>
            <a:ext cx="9967429" cy="4035287"/>
          </a:xfrm>
        </p:spPr>
        <p:txBody>
          <a:bodyPr>
            <a:normAutofit/>
          </a:bodyPr>
          <a:lstStyle/>
          <a:p>
            <a:pPr algn="ctr"/>
            <a:r>
              <a:rPr lang="en-MY" sz="5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Terima</a:t>
            </a:r>
            <a:r>
              <a:rPr lang="en-MY" sz="5400" dirty="0">
                <a:latin typeface="Consolas" panose="020B0609020204030204" pitchFamily="49" charset="0"/>
                <a:cs typeface="Times New Roman" panose="02020603050405020304" pitchFamily="18" charset="0"/>
              </a:rPr>
              <a:t> KASIH</a:t>
            </a:r>
            <a:br>
              <a:rPr lang="en-MY" sz="5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br>
              <a:rPr lang="en-MY" sz="5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endParaRPr lang="en-GB" sz="5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906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384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Consolas</vt:lpstr>
      <vt:lpstr>Times New Roman</vt:lpstr>
      <vt:lpstr>Wingdings 3</vt:lpstr>
      <vt:lpstr>Slice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Rico Timotius</dc:creator>
  <cp:lastModifiedBy>Rico Timotius</cp:lastModifiedBy>
  <cp:revision>2</cp:revision>
  <dcterms:created xsi:type="dcterms:W3CDTF">2022-12-03T06:05:32Z</dcterms:created>
  <dcterms:modified xsi:type="dcterms:W3CDTF">2022-12-03T06:17:21Z</dcterms:modified>
</cp:coreProperties>
</file>