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48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32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16536-239C-4E02-925F-61D6C5AD3A4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ADD373-0560-4257-B0C4-5412CD73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2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B2-7BC5-4BB8-A7EF-712A9BC8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Hearthstone Design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A9BC-3910-4D68-83EF-4BDE7392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Kyle Dennison </a:t>
            </a:r>
          </a:p>
        </p:txBody>
      </p:sp>
    </p:spTree>
    <p:extLst>
      <p:ext uri="{BB962C8B-B14F-4D97-AF65-F5344CB8AC3E}">
        <p14:creationId xmlns:p14="http://schemas.microsoft.com/office/powerpoint/2010/main" val="21302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C1B6-FCD9-4BF6-A66F-46DCA229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The UI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3EB61B-D742-4CC8-B31C-CD37E55E4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9" y="1438102"/>
            <a:ext cx="11600035" cy="4846319"/>
          </a:xfrm>
        </p:spPr>
      </p:pic>
    </p:spTree>
    <p:extLst>
      <p:ext uri="{BB962C8B-B14F-4D97-AF65-F5344CB8AC3E}">
        <p14:creationId xmlns:p14="http://schemas.microsoft.com/office/powerpoint/2010/main" val="416910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7C4-1A37-4B03-A2B0-161589D2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58D54-958F-45FC-ABEF-71B8ED4A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87731"/>
            <a:ext cx="11685955" cy="4829694"/>
          </a:xfrm>
        </p:spPr>
      </p:pic>
    </p:spTree>
    <p:extLst>
      <p:ext uri="{BB962C8B-B14F-4D97-AF65-F5344CB8AC3E}">
        <p14:creationId xmlns:p14="http://schemas.microsoft.com/office/powerpoint/2010/main" val="4190607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Hearthstone Design Process</vt:lpstr>
      <vt:lpstr>The UI</vt:lpstr>
      <vt:lpstr>The 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Hearthstone Design Process</dc:title>
  <dc:creator>Kyle Fusalor</dc:creator>
  <cp:lastModifiedBy>Kyle Fusalor</cp:lastModifiedBy>
  <cp:revision>2</cp:revision>
  <dcterms:created xsi:type="dcterms:W3CDTF">2018-04-29T21:17:02Z</dcterms:created>
  <dcterms:modified xsi:type="dcterms:W3CDTF">2018-05-02T03:37:24Z</dcterms:modified>
</cp:coreProperties>
</file>