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2c19ac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2c19ac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2c19ac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2c19ac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2c19ac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2c19ac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2c19acf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2c19acf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2c19acf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2c19acf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2c19acf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2c19acf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0e907c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0e907c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3227e7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3227e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3227e7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3227e7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4511210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4511210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2c19ac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2c19ac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3227e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3227e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4511210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4511210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4511210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4511210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3227e7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3227e7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3227e7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3227e7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3227e7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3227e7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3227e7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3227e7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2c19ac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2c19ac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c19ac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c19ac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0e907c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0e907c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c19ac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c19ac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2c19ac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2c19ac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0e907c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0e907c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ussellyates88/suicide-rates-overview-1985-to-2016" TargetMode="External"/><Relationship Id="rId4" Type="http://schemas.openxmlformats.org/officeDocument/2006/relationships/image" Target="../media/image3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Worldwide Suicide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Kyle Dennison and Joshua Ingram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7261400" y="3718950"/>
            <a:ext cx="1878300" cy="12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25" y="652825"/>
            <a:ext cx="6918751" cy="42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63" y="346325"/>
            <a:ext cx="8760474" cy="10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9050"/>
            <a:ext cx="1221725" cy="6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59400"/>
            <a:ext cx="8839199" cy="238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7690025" y="3668525"/>
            <a:ext cx="1487700" cy="12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500" y="0"/>
            <a:ext cx="4769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7488325" y="3781975"/>
            <a:ext cx="1676700" cy="11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1" y="291075"/>
            <a:ext cx="7445560" cy="46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MSE</a:t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2415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MSE 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775"/>
            <a:ext cx="8839201" cy="123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0550"/>
            <a:ext cx="8839200" cy="118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0650"/>
            <a:ext cx="8839201" cy="210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4147575" y="2723025"/>
            <a:ext cx="1122000" cy="31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7261400" y="3101225"/>
            <a:ext cx="1222800" cy="27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there an association between GDP per capita and suicides per 100k?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so, could there be significant interaction between GDP per capita and a country’s region or development level?</a:t>
            </a:r>
            <a:endParaRPr sz="2400"/>
          </a:p>
        </p:txBody>
      </p:sp>
      <p:sp>
        <p:nvSpPr>
          <p:cNvPr id="188" name="Google Shape;188;p28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0" y="99025"/>
            <a:ext cx="904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0900" y="706825"/>
            <a:ext cx="91440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5.81% of the values were 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Subsets of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Suicides by demographic  information (demographic.suicides)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Aggregate Suicides  (aggregate.suicides)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new 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Region (Asia, Africa,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(high, medium, low or very low, and unknown)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model selection and due to the limitation of the log(y) transformation, observations that had 0 suicides were removed (15.04% rows for demographic.suicides, 2.7% rows for aggregate.suicides)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9500" y="0"/>
            <a:ext cx="904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226" y="1034225"/>
            <a:ext cx="3122899" cy="2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0200"/>
            <a:ext cx="5173425" cy="349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9500" y="0"/>
            <a:ext cx="904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00" y="507550"/>
            <a:ext cx="5898498" cy="41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“Suicide Rates Overview 1985 to 2016”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https://www.kaggle.com/russellyates88/suicide-rates-overview-1985-to-2016</a:t>
            </a:r>
            <a:endParaRPr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0750"/>
            <a:ext cx="9143999" cy="3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-921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Suicides Model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5509475" y="944950"/>
            <a:ext cx="3475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0" y="1495850"/>
            <a:ext cx="4919075" cy="29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58150" y="944950"/>
            <a:ext cx="34752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log(y) transformation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125" y="103025"/>
            <a:ext cx="3861049" cy="47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-3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Model Visualization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5012025" y="960000"/>
            <a:ext cx="38202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“Holding all other variables constant, on average, we predict that the number of suicides per 100k will be 3.324 times greater for males than that of females”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059725"/>
            <a:ext cx="5012019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-3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Suicide Data Model Selection </a:t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0525"/>
            <a:ext cx="4260300" cy="27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0100"/>
            <a:ext cx="4267199" cy="262353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952325"/>
            <a:ext cx="841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Log(Suicides.per100) ~ Region + GDP.per.capita + Year + GDP.per.capita:Region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-3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Suicide Data Model Selection </a:t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7200"/>
            <a:ext cx="5291475" cy="32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75" y="897688"/>
            <a:ext cx="1694725" cy="33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-31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Aggregate Suicide Data Model</a:t>
            </a:r>
            <a:r>
              <a:rPr lang="en"/>
              <a:t> </a:t>
            </a: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4453225" y="1556375"/>
            <a:ext cx="2652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5900"/>
            <a:ext cx="4312958" cy="37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84775"/>
            <a:ext cx="4312950" cy="45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200" y="2048025"/>
            <a:ext cx="972600" cy="2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9400" y="836925"/>
            <a:ext cx="4652774" cy="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2540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 and Visualization</a:t>
            </a:r>
            <a:r>
              <a:rPr lang="en"/>
              <a:t> </a:t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6203300" y="3706350"/>
            <a:ext cx="2961600" cy="11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203300" y="760200"/>
            <a:ext cx="2628900" cy="4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“In the year 2015 in North America, we predict, on average, for the number of suicides per 100k to increase by 2.7% for every $1,000 </a:t>
            </a:r>
            <a:r>
              <a:rPr lang="en" sz="2200"/>
              <a:t>increase</a:t>
            </a:r>
            <a:r>
              <a:rPr lang="en" sz="2200"/>
              <a:t> in GDP per capita.”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00"/>
            <a:ext cx="5898499" cy="396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5985425" y="3655925"/>
            <a:ext cx="3191100" cy="12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1725"/>
            <a:ext cx="4693060" cy="28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225" y="1312575"/>
            <a:ext cx="4496776" cy="274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6768625" y="3655925"/>
            <a:ext cx="2407800" cy="12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88" y="76200"/>
            <a:ext cx="78314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6554900" y="3666700"/>
            <a:ext cx="2622300" cy="123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r>
              <a:rPr lang="en"/>
              <a:t>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" y="1085413"/>
            <a:ext cx="9073025" cy="19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4152213"/>
            <a:ext cx="8839200" cy="7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357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/>
              <a:t>1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accurately can demographic information like sex, age, and generation be used to predict the number of </a:t>
            </a:r>
            <a:r>
              <a:rPr lang="en" sz="2800"/>
              <a:t>suicides</a:t>
            </a:r>
            <a:r>
              <a:rPr lang="en" sz="2800"/>
              <a:t> per 100K population?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this accuracy change over the years?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67650" y="3533350"/>
            <a:ext cx="67185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a single decision tree, bagged model, or RandomForrest technique perform best at this task?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6921025" y="3706350"/>
            <a:ext cx="2244000" cy="121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63" y="76200"/>
            <a:ext cx="64382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01773"/>
            <a:ext cx="18859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600" y="0"/>
            <a:ext cx="10110992" cy="5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