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FF144-FEBF-4BE9-A62D-5739A0F7F1C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E4191-A4C9-4958-9E59-3B5A278ED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20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E4191-A4C9-4958-9E59-3B5A278ED0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73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1F67-166A-781D-4FF2-83AC41418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67567-8501-0B05-2E82-BA4F75C92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DEF04-C78D-BDC0-008A-1DB63A6F7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B536-B1A9-4F0F-B8EA-1D8B0EE1AAE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3DDA5-B9FB-4DD5-F122-2F66E6E1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6F4D8-2AD4-7BEB-4698-EA99E7D5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41E9-997B-4A5F-A505-96CE1505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3F15-18D4-5350-7E83-34194BE1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36735-7F63-38CB-4478-152320E08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B088B-4A8E-D4F3-AF17-1CD140A3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B536-B1A9-4F0F-B8EA-1D8B0EE1AAE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80870-5A8D-2452-7CDF-976E0AFC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FDC95-7E85-9A44-C168-53CB1A20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41E9-997B-4A5F-A505-96CE1505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A42E1E-4295-6DB8-EC95-74D1458BB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CB890-11CB-C308-C1AD-545B9E7AD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ABFCD-3B48-D753-F093-9E4AE864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B536-B1A9-4F0F-B8EA-1D8B0EE1AAE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152F2-E22F-0AF4-A820-4F3BD9ED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741B7-A035-8657-D383-88626724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41E9-997B-4A5F-A505-96CE1505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0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1639A-1111-7AB4-91D5-5F42E3BE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3BD3B-AE42-3157-0327-3BE3669C3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0837-E565-7609-5F75-B4372850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B536-B1A9-4F0F-B8EA-1D8B0EE1AAE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CC12D-B5E5-5D40-7D8D-D71DED93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9BF27-47EB-3543-D415-FF74D809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41E9-997B-4A5F-A505-96CE1505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6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6D1F-E689-A04D-5251-5D0FD1126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7CCE2-C2F2-F90D-B74E-7A6C24741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65E1F-DB05-1D47-651C-74B3F1A5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B536-B1A9-4F0F-B8EA-1D8B0EE1AAE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931A6-9788-AB53-0E5C-7AD98D56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E34D2-189F-149C-5292-4B69CF94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41E9-997B-4A5F-A505-96CE1505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1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6317-B0B9-C8B7-BD8C-E7400341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96B11-7059-E5A3-1C82-00FE8A536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D0079-7B68-BBBD-EE39-2BE741F09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AC9F8-2D20-DBC8-E768-99D552336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B536-B1A9-4F0F-B8EA-1D8B0EE1AAE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59762-DC9D-B995-B9E1-7BFF5E73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0EACA-FA3D-23CC-1EDC-A4356128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41E9-997B-4A5F-A505-96CE1505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6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73374-6FD0-58E2-17E5-FC692458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C0D0D-93B5-9706-93AD-62B1DE3F3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3DA9C-FA2A-795B-DA21-774C27C46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A96DB-14A1-6C84-638A-6DA32E412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2E87B-7208-497B-80CD-631275566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25291-7EC6-6C81-1DC8-84681BC6F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B536-B1A9-4F0F-B8EA-1D8B0EE1AAE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2D7CD-929A-A640-398A-E7BC66E8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C890B-006B-B6A2-EA59-D4A04566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41E9-997B-4A5F-A505-96CE1505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1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ECD7-9F5C-AC92-0014-509470C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C2A93-3611-EE17-EEBE-95971A32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B536-B1A9-4F0F-B8EA-1D8B0EE1AAE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62D67-8294-D709-830E-C8CF1C73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2E7C4-7821-7641-3E0A-D5C328E5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41E9-997B-4A5F-A505-96CE1505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1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69EF9-D93B-3891-1AC2-F26AE8AD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B536-B1A9-4F0F-B8EA-1D8B0EE1AAE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E1596B-8FF7-A777-8DC0-413DF2B5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A3E5B-0D2B-FC11-3869-85B895A5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41E9-997B-4A5F-A505-96CE1505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0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D322-7D10-6432-9680-9F362B05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1B482-0CDC-D1AE-717C-4E86C239D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7B72F-1677-FA17-D7C4-D8CDAE86E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4AFB5-0E72-9408-3E99-A721E3102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B536-B1A9-4F0F-B8EA-1D8B0EE1AAE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9347-C508-4D5B-9ADF-F800CDB2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8D02E-838A-D424-9178-F20078D1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41E9-997B-4A5F-A505-96CE1505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5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634D-40D2-55C5-1D01-46DEFC53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D0E38-846D-4F9E-46F0-74AD6C20A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724E4-B843-8000-3772-87C7B9DCD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6EE21-BDC6-6CBC-CB25-43C6F138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B536-B1A9-4F0F-B8EA-1D8B0EE1AAE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33E69-7EF4-CA74-528F-366659121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27708-FDE5-37BD-E0B1-8634BDE4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41E9-997B-4A5F-A505-96CE1505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9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6DEB9-02F7-89AA-B8DD-4C452175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B6B65-4EF0-C31A-BD87-C494B31A8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CCFF6-70A6-BD75-8FC4-967F95BF5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AEB536-B1A9-4F0F-B8EA-1D8B0EE1AAE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49B4D-11B5-9427-95A6-EF1354792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E5506-3DD3-9554-983C-63B2621B5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6B41E9-997B-4A5F-A505-96CE1505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6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EEA0-E23A-68C5-4F51-AD7303883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36236-A1C3-5047-2E1A-4D0BA3D2F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Kyle Dunn</a:t>
            </a:r>
          </a:p>
        </p:txBody>
      </p:sp>
    </p:spTree>
    <p:extLst>
      <p:ext uri="{BB962C8B-B14F-4D97-AF65-F5344CB8AC3E}">
        <p14:creationId xmlns:p14="http://schemas.microsoft.com/office/powerpoint/2010/main" val="356836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FA1D-80E7-B968-5A53-96E64E800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Module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D47E9-9483-FC20-EB21-E631A066B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F519A-A8AA-7226-07EF-267E8C6CE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99" y="833246"/>
            <a:ext cx="8564911" cy="2403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613351-2D80-7349-EE52-43ED30AF3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130" y="2722333"/>
            <a:ext cx="5680959" cy="4135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F76E77-656B-93EF-595A-FC580D61E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699" y="3354804"/>
            <a:ext cx="4136756" cy="282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0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5CC2-1345-2D72-870D-C9E3DECB7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Module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DAFB9-3269-5E2F-C7B3-339FD5F86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C94FE-22BC-950F-D21F-8AADD786F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7" y="881743"/>
            <a:ext cx="6717529" cy="3317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713083-6EEF-FB2D-300C-A3C8E6E79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57" y="4388511"/>
            <a:ext cx="7774599" cy="178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7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CB2E-C191-6107-477A-2A5D9509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Module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69824-EEF9-F39F-7C89-06323A50F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382FC-6A2B-A438-CA79-85A0D7C56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5847"/>
            <a:ext cx="8427082" cy="531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8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FAC3-8FB0-3BD7-5841-3D2F21F6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Module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8DB2-5194-C762-3E6B-B92BB7368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F93A73-9A2E-919A-DC0B-A050148A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6" y="1618455"/>
            <a:ext cx="10701986" cy="361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E47A-5551-1A8C-AE90-E97E81CC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CD5E6-804F-DCF7-594D-4065620C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7E06BD-3ED3-9E1F-49C2-FA7FE1FB9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6" y="1480458"/>
            <a:ext cx="10959400" cy="35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4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19D3-43C5-0566-4A03-CCF61584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8C75-CBC8-3637-7C3A-CDD8F3855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75C2D-AC8E-381D-D48C-B6FC71E2F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3" y="500744"/>
            <a:ext cx="11428818" cy="560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15</Words>
  <Application>Microsoft Office PowerPoint</Application>
  <PresentationFormat>Widescreen</PresentationFormat>
  <Paragraphs>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Project 1</vt:lpstr>
      <vt:lpstr>Module 1</vt:lpstr>
      <vt:lpstr>Module 2</vt:lpstr>
      <vt:lpstr>Module 3</vt:lpstr>
      <vt:lpstr>Module 4</vt:lpstr>
      <vt:lpstr>Module 5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J Dunn</dc:creator>
  <cp:lastModifiedBy>Kyle J Dunn</cp:lastModifiedBy>
  <cp:revision>3</cp:revision>
  <dcterms:created xsi:type="dcterms:W3CDTF">2024-10-04T20:50:17Z</dcterms:created>
  <dcterms:modified xsi:type="dcterms:W3CDTF">2024-10-24T14:22:56Z</dcterms:modified>
</cp:coreProperties>
</file>