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8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16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49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3743-5497-48D8-9F9A-B17F029BF5B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2278A2-54DF-45AA-9CC4-F545D36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E430-A984-D9A1-9A61-F6B4426A8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D7243-EB73-50E9-9CEB-29AAA4005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Dimitri Short and Kyle Dunn</a:t>
            </a:r>
          </a:p>
        </p:txBody>
      </p:sp>
    </p:spTree>
    <p:extLst>
      <p:ext uri="{BB962C8B-B14F-4D97-AF65-F5344CB8AC3E}">
        <p14:creationId xmlns:p14="http://schemas.microsoft.com/office/powerpoint/2010/main" val="2067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8E1C-81BB-A76F-B6BF-FCC00B20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1- process simulation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8D53-4CA2-0A98-689C-7B41EBB4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 CPU was extended by adding concurrency with multiple threads going concurrently they each have their own instruction cycle and program counter</a:t>
            </a:r>
          </a:p>
          <a:p>
            <a:pPr marL="0" indent="0">
              <a:buNone/>
            </a:pPr>
            <a:r>
              <a:rPr lang="en-US" sz="2100" dirty="0"/>
              <a:t>Multiple cores are used to use to have the instruction cycles going independently, Lock Unlock Yield are used to share resources.</a:t>
            </a:r>
          </a:p>
          <a:p>
            <a:pPr marL="0" indent="0">
              <a:buNone/>
            </a:pPr>
            <a:r>
              <a:rPr lang="en-US" sz="2100" dirty="0"/>
              <a:t>Round Robin scheduling was implemented to manages the thread cores to run.</a:t>
            </a:r>
          </a:p>
        </p:txBody>
      </p:sp>
    </p:spTree>
    <p:extLst>
      <p:ext uri="{BB962C8B-B14F-4D97-AF65-F5344CB8AC3E}">
        <p14:creationId xmlns:p14="http://schemas.microsoft.com/office/powerpoint/2010/main" val="1009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D8D-365E-F9A4-3057-E68BD582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Advanced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2E43-4F2D-74FB-3147-EFF967E3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Shared Memory and synchronization are implemented for concurrent access to memory.</a:t>
            </a:r>
          </a:p>
          <a:p>
            <a:pPr marL="0" indent="0">
              <a:buNone/>
            </a:pPr>
            <a:r>
              <a:rPr lang="en-US" sz="2100" dirty="0"/>
              <a:t>Write – through: data is written to the cache and the RAM to keep them consistent.</a:t>
            </a:r>
          </a:p>
          <a:p>
            <a:pPr marL="0" indent="0">
              <a:buNone/>
            </a:pPr>
            <a:r>
              <a:rPr lang="en-US" sz="2100" dirty="0"/>
              <a:t>Write – back: data is written to the cache only; the RAM is updated only when data is taken from the cache.</a:t>
            </a:r>
          </a:p>
          <a:p>
            <a:pPr marL="0" indent="0">
              <a:buNone/>
            </a:pPr>
            <a:r>
              <a:rPr lang="en-US" sz="2100" dirty="0"/>
              <a:t>The memory table is updated to have synchronization to handle multiple threads and process.</a:t>
            </a:r>
          </a:p>
        </p:txBody>
      </p:sp>
    </p:spTree>
    <p:extLst>
      <p:ext uri="{BB962C8B-B14F-4D97-AF65-F5344CB8AC3E}">
        <p14:creationId xmlns:p14="http://schemas.microsoft.com/office/powerpoint/2010/main" val="382439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E505-FF23-129E-6EDA-2F532CC1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 – Process scheduling and context switching with real-time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C963-77E6-808B-54B5-858A3A6A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We upgraded the scheduling to both Round-Robin and Priority-Based Scheduling.</a:t>
            </a:r>
          </a:p>
          <a:p>
            <a:pPr marL="0" indent="0">
              <a:buNone/>
            </a:pPr>
            <a:r>
              <a:rPr lang="en-US" sz="2100" dirty="0"/>
              <a:t>Priory-based scheduling with real-time constraints, this is done based on the priority levels, to have the more important processes procced less important ones.</a:t>
            </a:r>
          </a:p>
          <a:p>
            <a:pPr marL="0" indent="0">
              <a:buNone/>
            </a:pPr>
            <a:r>
              <a:rPr lang="en-US" sz="2100" dirty="0"/>
              <a:t>Inter-process communication(IPC) this allows the processes to send and receive signals to handle larger tasks.</a:t>
            </a:r>
          </a:p>
        </p:txBody>
      </p:sp>
    </p:spTree>
    <p:extLst>
      <p:ext uri="{BB962C8B-B14F-4D97-AF65-F5344CB8AC3E}">
        <p14:creationId xmlns:p14="http://schemas.microsoft.com/office/powerpoint/2010/main" val="37512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8417-E898-21B3-05B7-D404066F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– enhanced interrupt handling with concurrent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C6A2-1EA8-EC9A-DC7E-DB0E15C2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Interrupts were enhanced to have support concurrent management.</a:t>
            </a:r>
          </a:p>
          <a:p>
            <a:pPr marL="0" indent="0">
              <a:buNone/>
            </a:pPr>
            <a:r>
              <a:rPr lang="en-US" sz="2100" dirty="0"/>
              <a:t>Concurrency management, prioritization and synchronization are implemented with mutexes.</a:t>
            </a:r>
          </a:p>
          <a:p>
            <a:pPr marL="0" indent="0">
              <a:buNone/>
            </a:pPr>
            <a:r>
              <a:rPr lang="en-US" sz="2100" dirty="0"/>
              <a:t>The benefit of this is the CPU can be more reactive and dynamic.</a:t>
            </a:r>
          </a:p>
          <a:p>
            <a:pPr marL="0" indent="0">
              <a:buNone/>
            </a:pPr>
            <a:r>
              <a:rPr lang="en-US" sz="2100" dirty="0"/>
              <a:t>With the interrupts being more reactive multiple interrupts can be processed at once in a thread safe way.</a:t>
            </a:r>
          </a:p>
        </p:txBody>
      </p:sp>
    </p:spTree>
    <p:extLst>
      <p:ext uri="{BB962C8B-B14F-4D97-AF65-F5344CB8AC3E}">
        <p14:creationId xmlns:p14="http://schemas.microsoft.com/office/powerpoint/2010/main" val="100123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3872-1B97-93FE-A2D3-2A94DF84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– multithreading and multiprogramming with synchronization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CC3B-DFA1-DF75-B688-899927DB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 point of this module is to create threads for multiple tasks, we created threads for CPU operations, memory management, process scheduling and interrupts</a:t>
            </a:r>
          </a:p>
          <a:p>
            <a:pPr marL="0" indent="0">
              <a:buNone/>
            </a:pPr>
            <a:r>
              <a:rPr lang="en-US" sz="2100" dirty="0"/>
              <a:t>We implemented a producer-consumer model to help show how the project efficiency and coordination is improved.</a:t>
            </a:r>
          </a:p>
        </p:txBody>
      </p:sp>
    </p:spTree>
    <p:extLst>
      <p:ext uri="{BB962C8B-B14F-4D97-AF65-F5344CB8AC3E}">
        <p14:creationId xmlns:p14="http://schemas.microsoft.com/office/powerpoint/2010/main" val="34452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50D0-67C0-B8A2-9CFF-C3DB19F6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– Efficiency analysis of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8C3E-E9ED-1CDC-D7A4-14F6E84B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module is about analyzing the efficiency of the project it assess execution time, CPU Utilization, and memory usage.</a:t>
            </a:r>
          </a:p>
          <a:p>
            <a:pPr marL="0" indent="0">
              <a:buNone/>
            </a:pPr>
            <a:r>
              <a:rPr lang="en-US" sz="2000" dirty="0"/>
              <a:t>Time tracking is done to track the start and end times for processes in the project like memory and scheduling to find the execution time.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90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381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Project 3</vt:lpstr>
      <vt:lpstr>Module 1- process simulation </vt:lpstr>
      <vt:lpstr>Module 2 – Advanced Memory Management</vt:lpstr>
      <vt:lpstr>Module 3 – Process scheduling and context switching with real-time constraints </vt:lpstr>
      <vt:lpstr>Module 4 – enhanced interrupt handling with concurrent management</vt:lpstr>
      <vt:lpstr>Module 5 – multithreading and multiprogramming with synchronization </vt:lpstr>
      <vt:lpstr>Module 6 – Efficiency analysis of Concurrency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 Dunn</dc:creator>
  <cp:lastModifiedBy>Kyle J Dunn</cp:lastModifiedBy>
  <cp:revision>1</cp:revision>
  <dcterms:created xsi:type="dcterms:W3CDTF">2024-11-19T02:08:10Z</dcterms:created>
  <dcterms:modified xsi:type="dcterms:W3CDTF">2024-11-19T04:38:40Z</dcterms:modified>
</cp:coreProperties>
</file>