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3" r:id="rId4"/>
    <p:sldId id="262"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8" d="100"/>
          <a:sy n="58" d="100"/>
        </p:scale>
        <p:origin x="988"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6F56-C3D4-1879-B1E3-DDA7175463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2B1626-C668-B476-72E9-4255FEBBDF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7C21E0-613E-2477-8950-250061754542}"/>
              </a:ext>
            </a:extLst>
          </p:cNvPr>
          <p:cNvSpPr>
            <a:spLocks noGrp="1"/>
          </p:cNvSpPr>
          <p:nvPr>
            <p:ph type="dt" sz="half" idx="10"/>
          </p:nvPr>
        </p:nvSpPr>
        <p:spPr/>
        <p:txBody>
          <a:bodyPr/>
          <a:lstStyle/>
          <a:p>
            <a:fld id="{15924A9B-F855-464C-9F04-7DB1890DCAC1}" type="datetimeFigureOut">
              <a:rPr lang="en-US" smtClean="0"/>
              <a:t>12/11/2024</a:t>
            </a:fld>
            <a:endParaRPr lang="en-US"/>
          </a:p>
        </p:txBody>
      </p:sp>
      <p:sp>
        <p:nvSpPr>
          <p:cNvPr id="5" name="Footer Placeholder 4">
            <a:extLst>
              <a:ext uri="{FF2B5EF4-FFF2-40B4-BE49-F238E27FC236}">
                <a16:creationId xmlns:a16="http://schemas.microsoft.com/office/drawing/2014/main" id="{DA7397CD-E45A-E2BF-8206-0FFA1F447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77C78-A76A-6BD6-386A-C398A98E047D}"/>
              </a:ext>
            </a:extLst>
          </p:cNvPr>
          <p:cNvSpPr>
            <a:spLocks noGrp="1"/>
          </p:cNvSpPr>
          <p:nvPr>
            <p:ph type="sldNum" sz="quarter" idx="12"/>
          </p:nvPr>
        </p:nvSpPr>
        <p:spPr/>
        <p:txBody>
          <a:bodyPr/>
          <a:lstStyle/>
          <a:p>
            <a:fld id="{BA80D65B-F920-42B3-8041-80B0A5585136}" type="slidenum">
              <a:rPr lang="en-US" smtClean="0"/>
              <a:t>‹#›</a:t>
            </a:fld>
            <a:endParaRPr lang="en-US"/>
          </a:p>
        </p:txBody>
      </p:sp>
    </p:spTree>
    <p:extLst>
      <p:ext uri="{BB962C8B-B14F-4D97-AF65-F5344CB8AC3E}">
        <p14:creationId xmlns:p14="http://schemas.microsoft.com/office/powerpoint/2010/main" val="2650095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3DCB2-7B63-6904-CD51-2F3226EE6B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315B09-488F-F0C2-F085-BDCAC88488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6D6FEC-A5C8-86CB-868A-3365DA6236DB}"/>
              </a:ext>
            </a:extLst>
          </p:cNvPr>
          <p:cNvSpPr>
            <a:spLocks noGrp="1"/>
          </p:cNvSpPr>
          <p:nvPr>
            <p:ph type="dt" sz="half" idx="10"/>
          </p:nvPr>
        </p:nvSpPr>
        <p:spPr/>
        <p:txBody>
          <a:bodyPr/>
          <a:lstStyle/>
          <a:p>
            <a:fld id="{15924A9B-F855-464C-9F04-7DB1890DCAC1}" type="datetimeFigureOut">
              <a:rPr lang="en-US" smtClean="0"/>
              <a:t>12/11/2024</a:t>
            </a:fld>
            <a:endParaRPr lang="en-US"/>
          </a:p>
        </p:txBody>
      </p:sp>
      <p:sp>
        <p:nvSpPr>
          <p:cNvPr id="5" name="Footer Placeholder 4">
            <a:extLst>
              <a:ext uri="{FF2B5EF4-FFF2-40B4-BE49-F238E27FC236}">
                <a16:creationId xmlns:a16="http://schemas.microsoft.com/office/drawing/2014/main" id="{E9FCCFCB-77FB-B3E0-3812-CA64F44A6A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FA921D-6E9B-9574-767F-8F9FBD12B187}"/>
              </a:ext>
            </a:extLst>
          </p:cNvPr>
          <p:cNvSpPr>
            <a:spLocks noGrp="1"/>
          </p:cNvSpPr>
          <p:nvPr>
            <p:ph type="sldNum" sz="quarter" idx="12"/>
          </p:nvPr>
        </p:nvSpPr>
        <p:spPr/>
        <p:txBody>
          <a:bodyPr/>
          <a:lstStyle/>
          <a:p>
            <a:fld id="{BA80D65B-F920-42B3-8041-80B0A5585136}" type="slidenum">
              <a:rPr lang="en-US" smtClean="0"/>
              <a:t>‹#›</a:t>
            </a:fld>
            <a:endParaRPr lang="en-US"/>
          </a:p>
        </p:txBody>
      </p:sp>
    </p:spTree>
    <p:extLst>
      <p:ext uri="{BB962C8B-B14F-4D97-AF65-F5344CB8AC3E}">
        <p14:creationId xmlns:p14="http://schemas.microsoft.com/office/powerpoint/2010/main" val="85548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06254-1715-B77E-9D15-97DBD162CB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0098AC-875B-EB47-177A-FA9B1B3BCA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BA0381-6128-C1F8-BAD4-B7F28C6F62FE}"/>
              </a:ext>
            </a:extLst>
          </p:cNvPr>
          <p:cNvSpPr>
            <a:spLocks noGrp="1"/>
          </p:cNvSpPr>
          <p:nvPr>
            <p:ph type="dt" sz="half" idx="10"/>
          </p:nvPr>
        </p:nvSpPr>
        <p:spPr/>
        <p:txBody>
          <a:bodyPr/>
          <a:lstStyle/>
          <a:p>
            <a:fld id="{15924A9B-F855-464C-9F04-7DB1890DCAC1}" type="datetimeFigureOut">
              <a:rPr lang="en-US" smtClean="0"/>
              <a:t>12/11/2024</a:t>
            </a:fld>
            <a:endParaRPr lang="en-US"/>
          </a:p>
        </p:txBody>
      </p:sp>
      <p:sp>
        <p:nvSpPr>
          <p:cNvPr id="5" name="Footer Placeholder 4">
            <a:extLst>
              <a:ext uri="{FF2B5EF4-FFF2-40B4-BE49-F238E27FC236}">
                <a16:creationId xmlns:a16="http://schemas.microsoft.com/office/drawing/2014/main" id="{4D3521BD-BFBB-7425-F3C7-530DF1D63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B17D2D-C8F6-4EF6-19C4-6E367EF2D3E9}"/>
              </a:ext>
            </a:extLst>
          </p:cNvPr>
          <p:cNvSpPr>
            <a:spLocks noGrp="1"/>
          </p:cNvSpPr>
          <p:nvPr>
            <p:ph type="sldNum" sz="quarter" idx="12"/>
          </p:nvPr>
        </p:nvSpPr>
        <p:spPr/>
        <p:txBody>
          <a:bodyPr/>
          <a:lstStyle/>
          <a:p>
            <a:fld id="{BA80D65B-F920-42B3-8041-80B0A5585136}" type="slidenum">
              <a:rPr lang="en-US" smtClean="0"/>
              <a:t>‹#›</a:t>
            </a:fld>
            <a:endParaRPr lang="en-US"/>
          </a:p>
        </p:txBody>
      </p:sp>
    </p:spTree>
    <p:extLst>
      <p:ext uri="{BB962C8B-B14F-4D97-AF65-F5344CB8AC3E}">
        <p14:creationId xmlns:p14="http://schemas.microsoft.com/office/powerpoint/2010/main" val="506426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6B87B-0FAF-F0F7-CD14-106FDF1411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38D7A2-E2F2-CF09-5A99-912F49AB34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069D8-27AA-35D3-7F21-C2EE9FE2105F}"/>
              </a:ext>
            </a:extLst>
          </p:cNvPr>
          <p:cNvSpPr>
            <a:spLocks noGrp="1"/>
          </p:cNvSpPr>
          <p:nvPr>
            <p:ph type="dt" sz="half" idx="10"/>
          </p:nvPr>
        </p:nvSpPr>
        <p:spPr/>
        <p:txBody>
          <a:bodyPr/>
          <a:lstStyle/>
          <a:p>
            <a:fld id="{15924A9B-F855-464C-9F04-7DB1890DCAC1}" type="datetimeFigureOut">
              <a:rPr lang="en-US" smtClean="0"/>
              <a:t>12/11/2024</a:t>
            </a:fld>
            <a:endParaRPr lang="en-US"/>
          </a:p>
        </p:txBody>
      </p:sp>
      <p:sp>
        <p:nvSpPr>
          <p:cNvPr id="5" name="Footer Placeholder 4">
            <a:extLst>
              <a:ext uri="{FF2B5EF4-FFF2-40B4-BE49-F238E27FC236}">
                <a16:creationId xmlns:a16="http://schemas.microsoft.com/office/drawing/2014/main" id="{A30F8067-5A2F-0DA0-1459-45CCE4C1E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A79CA-E9C1-2AF6-61D6-6CE4F30B1668}"/>
              </a:ext>
            </a:extLst>
          </p:cNvPr>
          <p:cNvSpPr>
            <a:spLocks noGrp="1"/>
          </p:cNvSpPr>
          <p:nvPr>
            <p:ph type="sldNum" sz="quarter" idx="12"/>
          </p:nvPr>
        </p:nvSpPr>
        <p:spPr/>
        <p:txBody>
          <a:bodyPr/>
          <a:lstStyle/>
          <a:p>
            <a:fld id="{BA80D65B-F920-42B3-8041-80B0A5585136}" type="slidenum">
              <a:rPr lang="en-US" smtClean="0"/>
              <a:t>‹#›</a:t>
            </a:fld>
            <a:endParaRPr lang="en-US"/>
          </a:p>
        </p:txBody>
      </p:sp>
    </p:spTree>
    <p:extLst>
      <p:ext uri="{BB962C8B-B14F-4D97-AF65-F5344CB8AC3E}">
        <p14:creationId xmlns:p14="http://schemas.microsoft.com/office/powerpoint/2010/main" val="268212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7826-CD9A-AC83-063A-8A7E3119CD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9F94F4-C23D-3D43-DC2B-6F80308F7DC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F3972B-531B-98C8-33C4-45E9A068195F}"/>
              </a:ext>
            </a:extLst>
          </p:cNvPr>
          <p:cNvSpPr>
            <a:spLocks noGrp="1"/>
          </p:cNvSpPr>
          <p:nvPr>
            <p:ph type="dt" sz="half" idx="10"/>
          </p:nvPr>
        </p:nvSpPr>
        <p:spPr/>
        <p:txBody>
          <a:bodyPr/>
          <a:lstStyle/>
          <a:p>
            <a:fld id="{15924A9B-F855-464C-9F04-7DB1890DCAC1}" type="datetimeFigureOut">
              <a:rPr lang="en-US" smtClean="0"/>
              <a:t>12/11/2024</a:t>
            </a:fld>
            <a:endParaRPr lang="en-US"/>
          </a:p>
        </p:txBody>
      </p:sp>
      <p:sp>
        <p:nvSpPr>
          <p:cNvPr id="5" name="Footer Placeholder 4">
            <a:extLst>
              <a:ext uri="{FF2B5EF4-FFF2-40B4-BE49-F238E27FC236}">
                <a16:creationId xmlns:a16="http://schemas.microsoft.com/office/drawing/2014/main" id="{9A68BE85-BE84-3170-5117-1DF2DFB6A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74432-AA84-4B68-75D4-9DA12B2BF0BE}"/>
              </a:ext>
            </a:extLst>
          </p:cNvPr>
          <p:cNvSpPr>
            <a:spLocks noGrp="1"/>
          </p:cNvSpPr>
          <p:nvPr>
            <p:ph type="sldNum" sz="quarter" idx="12"/>
          </p:nvPr>
        </p:nvSpPr>
        <p:spPr/>
        <p:txBody>
          <a:bodyPr/>
          <a:lstStyle/>
          <a:p>
            <a:fld id="{BA80D65B-F920-42B3-8041-80B0A5585136}" type="slidenum">
              <a:rPr lang="en-US" smtClean="0"/>
              <a:t>‹#›</a:t>
            </a:fld>
            <a:endParaRPr lang="en-US"/>
          </a:p>
        </p:txBody>
      </p:sp>
    </p:spTree>
    <p:extLst>
      <p:ext uri="{BB962C8B-B14F-4D97-AF65-F5344CB8AC3E}">
        <p14:creationId xmlns:p14="http://schemas.microsoft.com/office/powerpoint/2010/main" val="2101615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0632-B897-5E00-BDED-5582B345B5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909BE4-2441-2F75-6D88-241844C5E6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662979-DF9E-A972-384A-F61AFFDBC9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F8AF87-896A-E676-A88C-00D42A50D5EE}"/>
              </a:ext>
            </a:extLst>
          </p:cNvPr>
          <p:cNvSpPr>
            <a:spLocks noGrp="1"/>
          </p:cNvSpPr>
          <p:nvPr>
            <p:ph type="dt" sz="half" idx="10"/>
          </p:nvPr>
        </p:nvSpPr>
        <p:spPr/>
        <p:txBody>
          <a:bodyPr/>
          <a:lstStyle/>
          <a:p>
            <a:fld id="{15924A9B-F855-464C-9F04-7DB1890DCAC1}" type="datetimeFigureOut">
              <a:rPr lang="en-US" smtClean="0"/>
              <a:t>12/11/2024</a:t>
            </a:fld>
            <a:endParaRPr lang="en-US"/>
          </a:p>
        </p:txBody>
      </p:sp>
      <p:sp>
        <p:nvSpPr>
          <p:cNvPr id="6" name="Footer Placeholder 5">
            <a:extLst>
              <a:ext uri="{FF2B5EF4-FFF2-40B4-BE49-F238E27FC236}">
                <a16:creationId xmlns:a16="http://schemas.microsoft.com/office/drawing/2014/main" id="{E2D9CC4E-FA85-3502-EFB1-CCA4B6825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ABCDF1-6593-3111-5582-895A34E9ADA8}"/>
              </a:ext>
            </a:extLst>
          </p:cNvPr>
          <p:cNvSpPr>
            <a:spLocks noGrp="1"/>
          </p:cNvSpPr>
          <p:nvPr>
            <p:ph type="sldNum" sz="quarter" idx="12"/>
          </p:nvPr>
        </p:nvSpPr>
        <p:spPr/>
        <p:txBody>
          <a:bodyPr/>
          <a:lstStyle/>
          <a:p>
            <a:fld id="{BA80D65B-F920-42B3-8041-80B0A5585136}" type="slidenum">
              <a:rPr lang="en-US" smtClean="0"/>
              <a:t>‹#›</a:t>
            </a:fld>
            <a:endParaRPr lang="en-US"/>
          </a:p>
        </p:txBody>
      </p:sp>
    </p:spTree>
    <p:extLst>
      <p:ext uri="{BB962C8B-B14F-4D97-AF65-F5344CB8AC3E}">
        <p14:creationId xmlns:p14="http://schemas.microsoft.com/office/powerpoint/2010/main" val="2915740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E6F23-0F42-4898-F19D-71EC0CC6A2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98780D-BC68-6142-5C96-716607AB07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15650D-88EC-7E62-CC9A-4836D6662F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ED010E-7F2F-148B-85CA-8EC8E2D406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397E9F-9688-8F9A-D296-500B571CE5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A9B5AD-76A8-5235-A6A3-00A402B9F3AD}"/>
              </a:ext>
            </a:extLst>
          </p:cNvPr>
          <p:cNvSpPr>
            <a:spLocks noGrp="1"/>
          </p:cNvSpPr>
          <p:nvPr>
            <p:ph type="dt" sz="half" idx="10"/>
          </p:nvPr>
        </p:nvSpPr>
        <p:spPr/>
        <p:txBody>
          <a:bodyPr/>
          <a:lstStyle/>
          <a:p>
            <a:fld id="{15924A9B-F855-464C-9F04-7DB1890DCAC1}" type="datetimeFigureOut">
              <a:rPr lang="en-US" smtClean="0"/>
              <a:t>12/11/2024</a:t>
            </a:fld>
            <a:endParaRPr lang="en-US"/>
          </a:p>
        </p:txBody>
      </p:sp>
      <p:sp>
        <p:nvSpPr>
          <p:cNvPr id="8" name="Footer Placeholder 7">
            <a:extLst>
              <a:ext uri="{FF2B5EF4-FFF2-40B4-BE49-F238E27FC236}">
                <a16:creationId xmlns:a16="http://schemas.microsoft.com/office/drawing/2014/main" id="{4B79FB90-A46C-72A5-0C0B-C6435E2454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156CE1-42B5-F41E-707D-C3DFDC34BF58}"/>
              </a:ext>
            </a:extLst>
          </p:cNvPr>
          <p:cNvSpPr>
            <a:spLocks noGrp="1"/>
          </p:cNvSpPr>
          <p:nvPr>
            <p:ph type="sldNum" sz="quarter" idx="12"/>
          </p:nvPr>
        </p:nvSpPr>
        <p:spPr/>
        <p:txBody>
          <a:bodyPr/>
          <a:lstStyle/>
          <a:p>
            <a:fld id="{BA80D65B-F920-42B3-8041-80B0A5585136}" type="slidenum">
              <a:rPr lang="en-US" smtClean="0"/>
              <a:t>‹#›</a:t>
            </a:fld>
            <a:endParaRPr lang="en-US"/>
          </a:p>
        </p:txBody>
      </p:sp>
    </p:spTree>
    <p:extLst>
      <p:ext uri="{BB962C8B-B14F-4D97-AF65-F5344CB8AC3E}">
        <p14:creationId xmlns:p14="http://schemas.microsoft.com/office/powerpoint/2010/main" val="2577989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EC548-E85B-3620-EE7C-8404687985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DD0A9B-4CA8-99AF-C3EF-68EFAF809602}"/>
              </a:ext>
            </a:extLst>
          </p:cNvPr>
          <p:cNvSpPr>
            <a:spLocks noGrp="1"/>
          </p:cNvSpPr>
          <p:nvPr>
            <p:ph type="dt" sz="half" idx="10"/>
          </p:nvPr>
        </p:nvSpPr>
        <p:spPr/>
        <p:txBody>
          <a:bodyPr/>
          <a:lstStyle/>
          <a:p>
            <a:fld id="{15924A9B-F855-464C-9F04-7DB1890DCAC1}" type="datetimeFigureOut">
              <a:rPr lang="en-US" smtClean="0"/>
              <a:t>12/11/2024</a:t>
            </a:fld>
            <a:endParaRPr lang="en-US"/>
          </a:p>
        </p:txBody>
      </p:sp>
      <p:sp>
        <p:nvSpPr>
          <p:cNvPr id="4" name="Footer Placeholder 3">
            <a:extLst>
              <a:ext uri="{FF2B5EF4-FFF2-40B4-BE49-F238E27FC236}">
                <a16:creationId xmlns:a16="http://schemas.microsoft.com/office/drawing/2014/main" id="{7A733C4E-69DA-3703-048B-6A56FEACCE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B6004E-2E31-6967-70C2-D0A4B1A90845}"/>
              </a:ext>
            </a:extLst>
          </p:cNvPr>
          <p:cNvSpPr>
            <a:spLocks noGrp="1"/>
          </p:cNvSpPr>
          <p:nvPr>
            <p:ph type="sldNum" sz="quarter" idx="12"/>
          </p:nvPr>
        </p:nvSpPr>
        <p:spPr/>
        <p:txBody>
          <a:bodyPr/>
          <a:lstStyle/>
          <a:p>
            <a:fld id="{BA80D65B-F920-42B3-8041-80B0A5585136}" type="slidenum">
              <a:rPr lang="en-US" smtClean="0"/>
              <a:t>‹#›</a:t>
            </a:fld>
            <a:endParaRPr lang="en-US"/>
          </a:p>
        </p:txBody>
      </p:sp>
    </p:spTree>
    <p:extLst>
      <p:ext uri="{BB962C8B-B14F-4D97-AF65-F5344CB8AC3E}">
        <p14:creationId xmlns:p14="http://schemas.microsoft.com/office/powerpoint/2010/main" val="1287694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4AB40F-5E00-79F0-C28D-D9C6180D3A70}"/>
              </a:ext>
            </a:extLst>
          </p:cNvPr>
          <p:cNvSpPr>
            <a:spLocks noGrp="1"/>
          </p:cNvSpPr>
          <p:nvPr>
            <p:ph type="dt" sz="half" idx="10"/>
          </p:nvPr>
        </p:nvSpPr>
        <p:spPr/>
        <p:txBody>
          <a:bodyPr/>
          <a:lstStyle/>
          <a:p>
            <a:fld id="{15924A9B-F855-464C-9F04-7DB1890DCAC1}" type="datetimeFigureOut">
              <a:rPr lang="en-US" smtClean="0"/>
              <a:t>12/11/2024</a:t>
            </a:fld>
            <a:endParaRPr lang="en-US"/>
          </a:p>
        </p:txBody>
      </p:sp>
      <p:sp>
        <p:nvSpPr>
          <p:cNvPr id="3" name="Footer Placeholder 2">
            <a:extLst>
              <a:ext uri="{FF2B5EF4-FFF2-40B4-BE49-F238E27FC236}">
                <a16:creationId xmlns:a16="http://schemas.microsoft.com/office/drawing/2014/main" id="{1EDC614D-394C-A221-4655-13643F0157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9FFEB4-DB24-5227-CD2C-E2FAF861EC0A}"/>
              </a:ext>
            </a:extLst>
          </p:cNvPr>
          <p:cNvSpPr>
            <a:spLocks noGrp="1"/>
          </p:cNvSpPr>
          <p:nvPr>
            <p:ph type="sldNum" sz="quarter" idx="12"/>
          </p:nvPr>
        </p:nvSpPr>
        <p:spPr/>
        <p:txBody>
          <a:bodyPr/>
          <a:lstStyle/>
          <a:p>
            <a:fld id="{BA80D65B-F920-42B3-8041-80B0A5585136}" type="slidenum">
              <a:rPr lang="en-US" smtClean="0"/>
              <a:t>‹#›</a:t>
            </a:fld>
            <a:endParaRPr lang="en-US"/>
          </a:p>
        </p:txBody>
      </p:sp>
    </p:spTree>
    <p:extLst>
      <p:ext uri="{BB962C8B-B14F-4D97-AF65-F5344CB8AC3E}">
        <p14:creationId xmlns:p14="http://schemas.microsoft.com/office/powerpoint/2010/main" val="4001714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57C61-68C0-39E3-4FEA-067DBD8A59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138606-4C20-B61F-F254-96EB6A8F04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337387-CDB1-BC8C-F7A0-189CB9C968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752A5D-F573-1F87-643A-B813B23C60E4}"/>
              </a:ext>
            </a:extLst>
          </p:cNvPr>
          <p:cNvSpPr>
            <a:spLocks noGrp="1"/>
          </p:cNvSpPr>
          <p:nvPr>
            <p:ph type="dt" sz="half" idx="10"/>
          </p:nvPr>
        </p:nvSpPr>
        <p:spPr/>
        <p:txBody>
          <a:bodyPr/>
          <a:lstStyle/>
          <a:p>
            <a:fld id="{15924A9B-F855-464C-9F04-7DB1890DCAC1}" type="datetimeFigureOut">
              <a:rPr lang="en-US" smtClean="0"/>
              <a:t>12/11/2024</a:t>
            </a:fld>
            <a:endParaRPr lang="en-US"/>
          </a:p>
        </p:txBody>
      </p:sp>
      <p:sp>
        <p:nvSpPr>
          <p:cNvPr id="6" name="Footer Placeholder 5">
            <a:extLst>
              <a:ext uri="{FF2B5EF4-FFF2-40B4-BE49-F238E27FC236}">
                <a16:creationId xmlns:a16="http://schemas.microsoft.com/office/drawing/2014/main" id="{B41D84C3-84F3-9354-CD89-E735FEFC3A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E2859D-C39B-BDF7-0462-1F087A02EE61}"/>
              </a:ext>
            </a:extLst>
          </p:cNvPr>
          <p:cNvSpPr>
            <a:spLocks noGrp="1"/>
          </p:cNvSpPr>
          <p:nvPr>
            <p:ph type="sldNum" sz="quarter" idx="12"/>
          </p:nvPr>
        </p:nvSpPr>
        <p:spPr/>
        <p:txBody>
          <a:bodyPr/>
          <a:lstStyle/>
          <a:p>
            <a:fld id="{BA80D65B-F920-42B3-8041-80B0A5585136}" type="slidenum">
              <a:rPr lang="en-US" smtClean="0"/>
              <a:t>‹#›</a:t>
            </a:fld>
            <a:endParaRPr lang="en-US"/>
          </a:p>
        </p:txBody>
      </p:sp>
    </p:spTree>
    <p:extLst>
      <p:ext uri="{BB962C8B-B14F-4D97-AF65-F5344CB8AC3E}">
        <p14:creationId xmlns:p14="http://schemas.microsoft.com/office/powerpoint/2010/main" val="74662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589B5-F16D-4D5C-08F3-B33C3AF243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7CCA2E-898B-7AE7-9FB4-46D948D584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71618E-A972-8832-9F11-003EDF47C6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2171D7-587C-1A1C-C628-E77CCE6E0934}"/>
              </a:ext>
            </a:extLst>
          </p:cNvPr>
          <p:cNvSpPr>
            <a:spLocks noGrp="1"/>
          </p:cNvSpPr>
          <p:nvPr>
            <p:ph type="dt" sz="half" idx="10"/>
          </p:nvPr>
        </p:nvSpPr>
        <p:spPr/>
        <p:txBody>
          <a:bodyPr/>
          <a:lstStyle/>
          <a:p>
            <a:fld id="{15924A9B-F855-464C-9F04-7DB1890DCAC1}" type="datetimeFigureOut">
              <a:rPr lang="en-US" smtClean="0"/>
              <a:t>12/11/2024</a:t>
            </a:fld>
            <a:endParaRPr lang="en-US"/>
          </a:p>
        </p:txBody>
      </p:sp>
      <p:sp>
        <p:nvSpPr>
          <p:cNvPr id="6" name="Footer Placeholder 5">
            <a:extLst>
              <a:ext uri="{FF2B5EF4-FFF2-40B4-BE49-F238E27FC236}">
                <a16:creationId xmlns:a16="http://schemas.microsoft.com/office/drawing/2014/main" id="{FC688412-68C6-DAF0-DECB-F16D55114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86967D-27CE-E5FE-32C3-5618F361E816}"/>
              </a:ext>
            </a:extLst>
          </p:cNvPr>
          <p:cNvSpPr>
            <a:spLocks noGrp="1"/>
          </p:cNvSpPr>
          <p:nvPr>
            <p:ph type="sldNum" sz="quarter" idx="12"/>
          </p:nvPr>
        </p:nvSpPr>
        <p:spPr/>
        <p:txBody>
          <a:bodyPr/>
          <a:lstStyle/>
          <a:p>
            <a:fld id="{BA80D65B-F920-42B3-8041-80B0A5585136}" type="slidenum">
              <a:rPr lang="en-US" smtClean="0"/>
              <a:t>‹#›</a:t>
            </a:fld>
            <a:endParaRPr lang="en-US"/>
          </a:p>
        </p:txBody>
      </p:sp>
    </p:spTree>
    <p:extLst>
      <p:ext uri="{BB962C8B-B14F-4D97-AF65-F5344CB8AC3E}">
        <p14:creationId xmlns:p14="http://schemas.microsoft.com/office/powerpoint/2010/main" val="937631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49BED6-2ACD-EEA2-9EC8-9B42F514AB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317923-59B1-A613-5F4A-40D163B642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65A0EE-2D74-F5AC-0AD7-6E2017BA1A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924A9B-F855-464C-9F04-7DB1890DCAC1}" type="datetimeFigureOut">
              <a:rPr lang="en-US" smtClean="0"/>
              <a:t>12/11/2024</a:t>
            </a:fld>
            <a:endParaRPr lang="en-US"/>
          </a:p>
        </p:txBody>
      </p:sp>
      <p:sp>
        <p:nvSpPr>
          <p:cNvPr id="5" name="Footer Placeholder 4">
            <a:extLst>
              <a:ext uri="{FF2B5EF4-FFF2-40B4-BE49-F238E27FC236}">
                <a16:creationId xmlns:a16="http://schemas.microsoft.com/office/drawing/2014/main" id="{FCAF4FFE-58E1-D174-82DF-30A4B9751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84442FE-88FB-F591-E803-A28D5AA752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A80D65B-F920-42B3-8041-80B0A5585136}" type="slidenum">
              <a:rPr lang="en-US" smtClean="0"/>
              <a:t>‹#›</a:t>
            </a:fld>
            <a:endParaRPr lang="en-US"/>
          </a:p>
        </p:txBody>
      </p:sp>
    </p:spTree>
    <p:extLst>
      <p:ext uri="{BB962C8B-B14F-4D97-AF65-F5344CB8AC3E}">
        <p14:creationId xmlns:p14="http://schemas.microsoft.com/office/powerpoint/2010/main" val="2209889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5391D6-651E-8358-0A1A-5239979A16FA}"/>
              </a:ext>
            </a:extLst>
          </p:cNvPr>
          <p:cNvSpPr>
            <a:spLocks noGrp="1"/>
          </p:cNvSpPr>
          <p:nvPr>
            <p:ph type="ctrTitle"/>
          </p:nvPr>
        </p:nvSpPr>
        <p:spPr>
          <a:xfrm>
            <a:off x="4162567" y="818984"/>
            <a:ext cx="6714699" cy="3178689"/>
          </a:xfrm>
        </p:spPr>
        <p:txBody>
          <a:bodyPr>
            <a:normAutofit/>
          </a:bodyPr>
          <a:lstStyle/>
          <a:p>
            <a:pPr algn="l"/>
            <a:r>
              <a:rPr lang="en-US" sz="4800">
                <a:solidFill>
                  <a:srgbClr val="FFFFFF"/>
                </a:solidFill>
              </a:rPr>
              <a:t>Project 4</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8C2CED5-99A4-9500-2B46-8522412C4845}"/>
              </a:ext>
            </a:extLst>
          </p:cNvPr>
          <p:cNvSpPr>
            <a:spLocks noGrp="1"/>
          </p:cNvSpPr>
          <p:nvPr>
            <p:ph type="subTitle" idx="1"/>
          </p:nvPr>
        </p:nvSpPr>
        <p:spPr>
          <a:xfrm>
            <a:off x="4285397" y="4960961"/>
            <a:ext cx="7055893" cy="1078054"/>
          </a:xfrm>
        </p:spPr>
        <p:txBody>
          <a:bodyPr>
            <a:normAutofit/>
          </a:bodyPr>
          <a:lstStyle/>
          <a:p>
            <a:pPr algn="l"/>
            <a:r>
              <a:rPr lang="en-US">
                <a:solidFill>
                  <a:srgbClr val="FFFFFF"/>
                </a:solidFill>
              </a:rPr>
              <a:t>Dimitri Short, Kyle Dunn</a:t>
            </a:r>
          </a:p>
        </p:txBody>
      </p:sp>
    </p:spTree>
    <p:extLst>
      <p:ext uri="{BB962C8B-B14F-4D97-AF65-F5344CB8AC3E}">
        <p14:creationId xmlns:p14="http://schemas.microsoft.com/office/powerpoint/2010/main" val="114754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BE84B2-6C83-407B-1F40-6A2DF807EFD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New Additions</a:t>
            </a:r>
          </a:p>
        </p:txBody>
      </p:sp>
      <p:sp>
        <p:nvSpPr>
          <p:cNvPr id="3" name="Content Placeholder 2">
            <a:extLst>
              <a:ext uri="{FF2B5EF4-FFF2-40B4-BE49-F238E27FC236}">
                <a16:creationId xmlns:a16="http://schemas.microsoft.com/office/drawing/2014/main" id="{E7731958-AF33-6864-210D-39209003D350}"/>
              </a:ext>
            </a:extLst>
          </p:cNvPr>
          <p:cNvSpPr>
            <a:spLocks noGrp="1"/>
          </p:cNvSpPr>
          <p:nvPr>
            <p:ph idx="1"/>
          </p:nvPr>
        </p:nvSpPr>
        <p:spPr>
          <a:xfrm>
            <a:off x="1371599" y="2318197"/>
            <a:ext cx="9724031" cy="3683358"/>
          </a:xfrm>
        </p:spPr>
        <p:txBody>
          <a:bodyPr anchor="ctr">
            <a:normAutofit/>
          </a:bodyPr>
          <a:lstStyle/>
          <a:p>
            <a:r>
              <a:rPr lang="en-US" sz="2400" dirty="0"/>
              <a:t>Implemented the remaining sorting algorithms. </a:t>
            </a:r>
          </a:p>
          <a:p>
            <a:r>
              <a:rPr lang="en-US" sz="2400" dirty="0"/>
              <a:t>Implemented Data collection processes to collect and organize performance data for each algorithm. It counts waiting time for process and memory usage efficiency. </a:t>
            </a:r>
          </a:p>
          <a:p>
            <a:endParaRPr lang="en-US" sz="2400" dirty="0"/>
          </a:p>
        </p:txBody>
      </p:sp>
    </p:spTree>
    <p:extLst>
      <p:ext uri="{BB962C8B-B14F-4D97-AF65-F5344CB8AC3E}">
        <p14:creationId xmlns:p14="http://schemas.microsoft.com/office/powerpoint/2010/main" val="2302446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0E81-6498-570F-3542-37AEF78B3E4B}"/>
              </a:ext>
            </a:extLst>
          </p:cNvPr>
          <p:cNvSpPr>
            <a:spLocks noGrp="1"/>
          </p:cNvSpPr>
          <p:nvPr>
            <p:ph type="title"/>
          </p:nvPr>
        </p:nvSpPr>
        <p:spPr/>
        <p:txBody>
          <a:bodyPr/>
          <a:lstStyle/>
          <a:p>
            <a:endParaRPr lang="en-US" dirty="0"/>
          </a:p>
        </p:txBody>
      </p:sp>
      <p:pic>
        <p:nvPicPr>
          <p:cNvPr id="5" name="Content Placeholder 4" descr="A graph of different colored lines&#10;&#10;Description automatically generated">
            <a:extLst>
              <a:ext uri="{FF2B5EF4-FFF2-40B4-BE49-F238E27FC236}">
                <a16:creationId xmlns:a16="http://schemas.microsoft.com/office/drawing/2014/main" id="{79E2A1C1-42E6-298B-8CAF-294107BFF0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1663137" cy="9175465"/>
          </a:xfrm>
        </p:spPr>
      </p:pic>
    </p:spTree>
    <p:extLst>
      <p:ext uri="{BB962C8B-B14F-4D97-AF65-F5344CB8AC3E}">
        <p14:creationId xmlns:p14="http://schemas.microsoft.com/office/powerpoint/2010/main" val="1161408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630434-DCC1-4728-FAA8-D18E934A467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Fastest &amp; Slowest</a:t>
            </a:r>
          </a:p>
        </p:txBody>
      </p:sp>
      <p:sp>
        <p:nvSpPr>
          <p:cNvPr id="3" name="Content Placeholder 2">
            <a:extLst>
              <a:ext uri="{FF2B5EF4-FFF2-40B4-BE49-F238E27FC236}">
                <a16:creationId xmlns:a16="http://schemas.microsoft.com/office/drawing/2014/main" id="{63AD3263-8B8D-47A2-A32B-69405558D6BA}"/>
              </a:ext>
            </a:extLst>
          </p:cNvPr>
          <p:cNvSpPr>
            <a:spLocks noGrp="1"/>
          </p:cNvSpPr>
          <p:nvPr>
            <p:ph idx="1"/>
          </p:nvPr>
        </p:nvSpPr>
        <p:spPr>
          <a:xfrm>
            <a:off x="1371599" y="2318197"/>
            <a:ext cx="9724031" cy="3683358"/>
          </a:xfrm>
        </p:spPr>
        <p:txBody>
          <a:bodyPr anchor="ctr">
            <a:normAutofit/>
          </a:bodyPr>
          <a:lstStyle/>
          <a:p>
            <a:r>
              <a:rPr lang="en-US" sz="2000"/>
              <a:t>Shortest Process Next(SPN) was the fastest because by going with the shortest processes first it reduces the average execution time. this help with getting the smaller tasks done first, opposed to trying to complete the larger tasks first and leaving the smaller ones undone.</a:t>
            </a:r>
          </a:p>
          <a:p>
            <a:endParaRPr lang="en-US" sz="2000"/>
          </a:p>
          <a:p>
            <a:r>
              <a:rPr lang="en-US" sz="2000"/>
              <a:t>Priority-Based Scheduling  was the slowest  because it takes in tasks based on assigned priority with no idea of efficiency. With High Priority tasks not receiving the correct priority can lead to increasing the execution time.  </a:t>
            </a:r>
          </a:p>
        </p:txBody>
      </p:sp>
    </p:spTree>
    <p:extLst>
      <p:ext uri="{BB962C8B-B14F-4D97-AF65-F5344CB8AC3E}">
        <p14:creationId xmlns:p14="http://schemas.microsoft.com/office/powerpoint/2010/main" val="1644855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09928-C291-58CE-5B10-64EECB028290}"/>
              </a:ext>
            </a:extLst>
          </p:cNvPr>
          <p:cNvSpPr>
            <a:spLocks noGrp="1"/>
          </p:cNvSpPr>
          <p:nvPr>
            <p:ph type="title"/>
          </p:nvPr>
        </p:nvSpPr>
        <p:spPr/>
        <p:txBody>
          <a:bodyPr/>
          <a:lstStyle/>
          <a:p>
            <a:r>
              <a:rPr lang="en-US"/>
              <a:t>Output FCFS and Round-Robin</a:t>
            </a:r>
            <a:endParaRPr lang="en-US" dirty="0"/>
          </a:p>
        </p:txBody>
      </p:sp>
      <p:sp>
        <p:nvSpPr>
          <p:cNvPr id="3" name="Content Placeholder 2">
            <a:extLst>
              <a:ext uri="{FF2B5EF4-FFF2-40B4-BE49-F238E27FC236}">
                <a16:creationId xmlns:a16="http://schemas.microsoft.com/office/drawing/2014/main" id="{263F34F8-77BE-76B5-BE79-442E61FE047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451EC98-7BF8-F640-1090-02893E05F53A}"/>
              </a:ext>
            </a:extLst>
          </p:cNvPr>
          <p:cNvPicPr>
            <a:picLocks noChangeAspect="1"/>
          </p:cNvPicPr>
          <p:nvPr/>
        </p:nvPicPr>
        <p:blipFill>
          <a:blip r:embed="rId2"/>
          <a:stretch>
            <a:fillRect/>
          </a:stretch>
        </p:blipFill>
        <p:spPr>
          <a:xfrm>
            <a:off x="192505" y="1690688"/>
            <a:ext cx="4783440" cy="4351338"/>
          </a:xfrm>
          <a:prstGeom prst="rect">
            <a:avLst/>
          </a:prstGeom>
        </p:spPr>
      </p:pic>
      <p:pic>
        <p:nvPicPr>
          <p:cNvPr id="7" name="Picture 6">
            <a:extLst>
              <a:ext uri="{FF2B5EF4-FFF2-40B4-BE49-F238E27FC236}">
                <a16:creationId xmlns:a16="http://schemas.microsoft.com/office/drawing/2014/main" id="{05CE4044-FA3E-830D-F066-67A3B1F8DE84}"/>
              </a:ext>
            </a:extLst>
          </p:cNvPr>
          <p:cNvPicPr>
            <a:picLocks noChangeAspect="1"/>
          </p:cNvPicPr>
          <p:nvPr/>
        </p:nvPicPr>
        <p:blipFill>
          <a:blip r:embed="rId3"/>
          <a:stretch>
            <a:fillRect/>
          </a:stretch>
        </p:blipFill>
        <p:spPr>
          <a:xfrm>
            <a:off x="5457208" y="1690688"/>
            <a:ext cx="4700337" cy="4351338"/>
          </a:xfrm>
          <a:prstGeom prst="rect">
            <a:avLst/>
          </a:prstGeom>
        </p:spPr>
      </p:pic>
    </p:spTree>
    <p:extLst>
      <p:ext uri="{BB962C8B-B14F-4D97-AF65-F5344CB8AC3E}">
        <p14:creationId xmlns:p14="http://schemas.microsoft.com/office/powerpoint/2010/main" val="724313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F079-A645-074F-4AE7-FA795A538C2A}"/>
              </a:ext>
            </a:extLst>
          </p:cNvPr>
          <p:cNvSpPr>
            <a:spLocks noGrp="1"/>
          </p:cNvSpPr>
          <p:nvPr>
            <p:ph type="title"/>
          </p:nvPr>
        </p:nvSpPr>
        <p:spPr/>
        <p:txBody>
          <a:bodyPr/>
          <a:lstStyle/>
          <a:p>
            <a:r>
              <a:rPr lang="en-US" dirty="0"/>
              <a:t>Output Priority-Based, Shortest Job First(SJF)</a:t>
            </a:r>
          </a:p>
        </p:txBody>
      </p:sp>
      <p:sp>
        <p:nvSpPr>
          <p:cNvPr id="3" name="Content Placeholder 2">
            <a:extLst>
              <a:ext uri="{FF2B5EF4-FFF2-40B4-BE49-F238E27FC236}">
                <a16:creationId xmlns:a16="http://schemas.microsoft.com/office/drawing/2014/main" id="{9809367A-BCC0-A993-5CA0-CAF8047B626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63C074C-37F9-FCCA-7AA4-2BB2944A94E7}"/>
              </a:ext>
            </a:extLst>
          </p:cNvPr>
          <p:cNvPicPr>
            <a:picLocks noChangeAspect="1"/>
          </p:cNvPicPr>
          <p:nvPr/>
        </p:nvPicPr>
        <p:blipFill>
          <a:blip r:embed="rId2"/>
          <a:stretch>
            <a:fillRect/>
          </a:stretch>
        </p:blipFill>
        <p:spPr>
          <a:xfrm>
            <a:off x="369914" y="1370759"/>
            <a:ext cx="5726086" cy="5261069"/>
          </a:xfrm>
          <a:prstGeom prst="rect">
            <a:avLst/>
          </a:prstGeom>
        </p:spPr>
      </p:pic>
      <p:pic>
        <p:nvPicPr>
          <p:cNvPr id="7" name="Picture 6">
            <a:extLst>
              <a:ext uri="{FF2B5EF4-FFF2-40B4-BE49-F238E27FC236}">
                <a16:creationId xmlns:a16="http://schemas.microsoft.com/office/drawing/2014/main" id="{DF0AD5AE-C6B6-933A-C9B6-D3B66672F5B8}"/>
              </a:ext>
            </a:extLst>
          </p:cNvPr>
          <p:cNvPicPr>
            <a:picLocks noChangeAspect="1"/>
          </p:cNvPicPr>
          <p:nvPr/>
        </p:nvPicPr>
        <p:blipFill>
          <a:blip r:embed="rId3"/>
          <a:stretch>
            <a:fillRect/>
          </a:stretch>
        </p:blipFill>
        <p:spPr>
          <a:xfrm>
            <a:off x="6096000" y="1370758"/>
            <a:ext cx="5782520" cy="5261069"/>
          </a:xfrm>
          <a:prstGeom prst="rect">
            <a:avLst/>
          </a:prstGeom>
        </p:spPr>
      </p:pic>
    </p:spTree>
    <p:extLst>
      <p:ext uri="{BB962C8B-B14F-4D97-AF65-F5344CB8AC3E}">
        <p14:creationId xmlns:p14="http://schemas.microsoft.com/office/powerpoint/2010/main" val="603916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E89FB-CBF9-175E-6F4A-86C6040A0D5A}"/>
              </a:ext>
            </a:extLst>
          </p:cNvPr>
          <p:cNvSpPr>
            <a:spLocks noGrp="1"/>
          </p:cNvSpPr>
          <p:nvPr>
            <p:ph type="title"/>
          </p:nvPr>
        </p:nvSpPr>
        <p:spPr>
          <a:xfrm>
            <a:off x="444631" y="-5183"/>
            <a:ext cx="10515600" cy="1325563"/>
          </a:xfrm>
        </p:spPr>
        <p:txBody>
          <a:bodyPr/>
          <a:lstStyle/>
          <a:p>
            <a:r>
              <a:rPr lang="en-US" dirty="0"/>
              <a:t>Output </a:t>
            </a:r>
            <a:r>
              <a:rPr lang="en-US" b="0" i="0" dirty="0">
                <a:effectLst/>
                <a:latin typeface="Google Sans"/>
              </a:rPr>
              <a:t>Highest Response Ratio Next(</a:t>
            </a:r>
            <a:r>
              <a:rPr lang="en-US" dirty="0"/>
              <a:t>HRRN)</a:t>
            </a:r>
            <a:br>
              <a:rPr lang="en-US" dirty="0"/>
            </a:br>
            <a:r>
              <a:rPr lang="en-US" b="0" i="0" dirty="0">
                <a:effectLst/>
                <a:latin typeface="Google Sans"/>
              </a:rPr>
              <a:t>shortest process next(SPN)</a:t>
            </a:r>
            <a:endParaRPr lang="en-US" dirty="0"/>
          </a:p>
        </p:txBody>
      </p:sp>
      <p:sp>
        <p:nvSpPr>
          <p:cNvPr id="3" name="Content Placeholder 2">
            <a:extLst>
              <a:ext uri="{FF2B5EF4-FFF2-40B4-BE49-F238E27FC236}">
                <a16:creationId xmlns:a16="http://schemas.microsoft.com/office/drawing/2014/main" id="{CFC90C20-1FB3-E063-B181-9DA93C85C1C0}"/>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FAEE7AB4-A26F-1463-6773-5291EEAF2EAB}"/>
              </a:ext>
            </a:extLst>
          </p:cNvPr>
          <p:cNvPicPr>
            <a:picLocks noChangeAspect="1"/>
          </p:cNvPicPr>
          <p:nvPr/>
        </p:nvPicPr>
        <p:blipFill>
          <a:blip r:embed="rId2"/>
          <a:stretch>
            <a:fillRect/>
          </a:stretch>
        </p:blipFill>
        <p:spPr>
          <a:xfrm>
            <a:off x="444631" y="1581247"/>
            <a:ext cx="5492222" cy="5052499"/>
          </a:xfrm>
          <a:prstGeom prst="rect">
            <a:avLst/>
          </a:prstGeom>
        </p:spPr>
      </p:pic>
      <p:pic>
        <p:nvPicPr>
          <p:cNvPr id="7" name="Picture 6">
            <a:extLst>
              <a:ext uri="{FF2B5EF4-FFF2-40B4-BE49-F238E27FC236}">
                <a16:creationId xmlns:a16="http://schemas.microsoft.com/office/drawing/2014/main" id="{A0F3DDFA-6DC3-1CE7-E566-575308898BA1}"/>
              </a:ext>
            </a:extLst>
          </p:cNvPr>
          <p:cNvPicPr>
            <a:picLocks noChangeAspect="1"/>
          </p:cNvPicPr>
          <p:nvPr/>
        </p:nvPicPr>
        <p:blipFill>
          <a:blip r:embed="rId3"/>
          <a:stretch>
            <a:fillRect/>
          </a:stretch>
        </p:blipFill>
        <p:spPr>
          <a:xfrm>
            <a:off x="5936853" y="1538927"/>
            <a:ext cx="5657191" cy="5204260"/>
          </a:xfrm>
          <a:prstGeom prst="rect">
            <a:avLst/>
          </a:prstGeom>
        </p:spPr>
      </p:pic>
    </p:spTree>
    <p:extLst>
      <p:ext uri="{BB962C8B-B14F-4D97-AF65-F5344CB8AC3E}">
        <p14:creationId xmlns:p14="http://schemas.microsoft.com/office/powerpoint/2010/main" val="2484260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21030-8638-7F3B-5A17-30C7D7F15EED}"/>
              </a:ext>
            </a:extLst>
          </p:cNvPr>
          <p:cNvSpPr>
            <a:spLocks noGrp="1"/>
          </p:cNvSpPr>
          <p:nvPr>
            <p:ph type="title"/>
          </p:nvPr>
        </p:nvSpPr>
        <p:spPr/>
        <p:txBody>
          <a:bodyPr/>
          <a:lstStyle/>
          <a:p>
            <a:r>
              <a:rPr lang="en-US" dirty="0"/>
              <a:t>Output Feedback Scheduler </a:t>
            </a:r>
          </a:p>
        </p:txBody>
      </p:sp>
      <p:sp>
        <p:nvSpPr>
          <p:cNvPr id="3" name="Content Placeholder 2">
            <a:extLst>
              <a:ext uri="{FF2B5EF4-FFF2-40B4-BE49-F238E27FC236}">
                <a16:creationId xmlns:a16="http://schemas.microsoft.com/office/drawing/2014/main" id="{4C587113-F5F1-6D7A-F403-79B12D444CFA}"/>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416519A0-52EE-C0F8-6004-DB98F1A23B05}"/>
              </a:ext>
            </a:extLst>
          </p:cNvPr>
          <p:cNvPicPr>
            <a:picLocks noChangeAspect="1"/>
          </p:cNvPicPr>
          <p:nvPr/>
        </p:nvPicPr>
        <p:blipFill>
          <a:blip r:embed="rId2"/>
          <a:stretch>
            <a:fillRect/>
          </a:stretch>
        </p:blipFill>
        <p:spPr>
          <a:xfrm>
            <a:off x="1025587" y="1451401"/>
            <a:ext cx="5551676" cy="5041474"/>
          </a:xfrm>
          <a:prstGeom prst="rect">
            <a:avLst/>
          </a:prstGeom>
        </p:spPr>
      </p:pic>
    </p:spTree>
    <p:extLst>
      <p:ext uri="{BB962C8B-B14F-4D97-AF65-F5344CB8AC3E}">
        <p14:creationId xmlns:p14="http://schemas.microsoft.com/office/powerpoint/2010/main" val="1985405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449</TotalTime>
  <Words>161</Words>
  <Application>Microsoft Office PowerPoint</Application>
  <PresentationFormat>Widescreen</PresentationFormat>
  <Paragraphs>13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Google Sans</vt:lpstr>
      <vt:lpstr>Office Theme</vt:lpstr>
      <vt:lpstr>Project 4</vt:lpstr>
      <vt:lpstr>New Additions</vt:lpstr>
      <vt:lpstr>PowerPoint Presentation</vt:lpstr>
      <vt:lpstr>Fastest &amp; Slowest</vt:lpstr>
      <vt:lpstr>Output FCFS and Round-Robin</vt:lpstr>
      <vt:lpstr>Output Priority-Based, Shortest Job First(SJF)</vt:lpstr>
      <vt:lpstr>Output Highest Response Ratio Next(HRRN) shortest process next(SPN)</vt:lpstr>
      <vt:lpstr>Output Feedback Scheduler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Kyle J Dunn</dc:creator>
  <cp:lastModifiedBy>Kyle J Dunn</cp:lastModifiedBy>
  <cp:revision>7</cp:revision>
  <dcterms:created xsi:type="dcterms:W3CDTF">2024-12-10T23:51:33Z</dcterms:created>
  <dcterms:modified xsi:type="dcterms:W3CDTF">2024-12-12T00:48:34Z</dcterms:modified>
</cp:coreProperties>
</file>