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684A7-663C-4D45-BCE5-C052592F54CA}" v="2" dt="2023-04-27T01:10:08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d Ha" userId="S::s357498@students.cdu.edu.au::83323b76-2672-4d4f-bb0e-4d79acad179e" providerId="AD" clId="Web-{34F684A7-663C-4D45-BCE5-C052592F54CA}"/>
    <pc:docChg chg="modSld">
      <pc:chgData name="Ted Ha" userId="S::s357498@students.cdu.edu.au::83323b76-2672-4d4f-bb0e-4d79acad179e" providerId="AD" clId="Web-{34F684A7-663C-4D45-BCE5-C052592F54CA}" dt="2023-04-27T01:10:08.646" v="1" actId="1076"/>
      <pc:docMkLst>
        <pc:docMk/>
      </pc:docMkLst>
      <pc:sldChg chg="modSp">
        <pc:chgData name="Ted Ha" userId="S::s357498@students.cdu.edu.au::83323b76-2672-4d4f-bb0e-4d79acad179e" providerId="AD" clId="Web-{34F684A7-663C-4D45-BCE5-C052592F54CA}" dt="2023-04-27T01:10:08.646" v="1" actId="1076"/>
        <pc:sldMkLst>
          <pc:docMk/>
          <pc:sldMk cId="1563486746" sldId="257"/>
        </pc:sldMkLst>
        <pc:picChg chg="mod">
          <ac:chgData name="Ted Ha" userId="S::s357498@students.cdu.edu.au::83323b76-2672-4d4f-bb0e-4d79acad179e" providerId="AD" clId="Web-{34F684A7-663C-4D45-BCE5-C052592F54CA}" dt="2023-04-27T01:10:08.646" v="1" actId="1076"/>
          <ac:picMkLst>
            <pc:docMk/>
            <pc:sldMk cId="1563486746" sldId="257"/>
            <ac:picMk id="5" creationId="{7E2F65EE-2B25-B607-36B0-C1AFF67624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7BBD-620A-A285-D191-5474CF61A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116BB-0171-5844-B00B-77A3D8425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D700-4E76-948B-F22D-CFF2BDBD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3D-3084-4D22-9B21-684498377D4F}" type="datetimeFigureOut">
              <a:rPr lang="en-AU" smtClean="0"/>
              <a:t>26/04/2023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8C37-0836-643C-3FD3-4588955E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20719-4A0D-E4E0-1E7F-9DA02FBA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10BD-407B-4702-91B2-AEC29CCB3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23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1A00-FE36-E552-B971-EDBB1C46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71656-D2D0-3667-413B-9B2532D4D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99D38-61CE-06CC-69AF-CBE7B279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3D-3084-4D22-9B21-684498377D4F}" type="datetimeFigureOut">
              <a:rPr lang="en-AU" smtClean="0"/>
              <a:t>26/04/2023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49AB-703A-B53F-1189-A5BAA651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BAD1B-BA75-DECD-1B46-0E1A01AE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10BD-407B-4702-91B2-AEC29CCB3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85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F4295-0713-7450-955D-F0B3A00BC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F719B-20B9-2ED9-7D8C-3678DA667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89D03-957A-2D19-D9EE-7D46B96F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3D-3084-4D22-9B21-684498377D4F}" type="datetimeFigureOut">
              <a:rPr lang="en-AU" smtClean="0"/>
              <a:t>26/04/2023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B298-279C-88E1-DA03-D6BEC439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5E2D8-FC82-C365-2027-E8D848A2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10BD-407B-4702-91B2-AEC29CCB3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95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CFDB-1DC9-A913-C075-D0E5191F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5030-2682-914E-112E-BCA991CF8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0C3B2-100E-E2EE-C871-660DD20B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3D-3084-4D22-9B21-684498377D4F}" type="datetimeFigureOut">
              <a:rPr lang="en-AU" smtClean="0"/>
              <a:t>26/04/2023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86D4-B9CB-A0EF-224E-AE422DFF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35D0A-2B8E-8913-82D2-E369F8A6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10BD-407B-4702-91B2-AEC29CCB3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84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B9CD-642F-3C93-9275-6E816F54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79541-3212-931B-D648-55447029C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D25C-789A-9F6F-055A-29498234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3D-3084-4D22-9B21-684498377D4F}" type="datetimeFigureOut">
              <a:rPr lang="en-AU" smtClean="0"/>
              <a:t>26/04/2023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D1FC-29BC-257D-EF5F-8CE7CDC4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0A22-50B9-B7A6-C280-48A0A0D1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10BD-407B-4702-91B2-AEC29CCB3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2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E2B2-758A-5428-E3E2-ABD26599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86D2-6562-AC0E-6C61-FF4B29493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EA96B-5F3F-F231-EB2E-82B83F0F9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21C09-3121-4D46-DB0D-BF2F7C9F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3D-3084-4D22-9B21-684498377D4F}" type="datetimeFigureOut">
              <a:rPr lang="en-AU" smtClean="0"/>
              <a:t>26/04/2023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1FF4B-C639-7727-E43A-E2CB2C6D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8BBA8-D32D-21FE-54F2-54CC8C24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10BD-407B-4702-91B2-AEC29CCB3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70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2DF0-B92C-3C22-FEFB-C5C4F1EF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CA063-603F-F772-AADA-30EA1D928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E0B15-159E-3875-D0B4-BE93FC09B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560E1-BABD-3F2C-4B4C-4A6E07457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E05DD-8186-08C9-5D22-E8F845E43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2B26F-07E3-6DD9-F90B-99AFB6B0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3D-3084-4D22-9B21-684498377D4F}" type="datetimeFigureOut">
              <a:rPr lang="en-AU" smtClean="0"/>
              <a:t>26/04/2023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D9EF9-B3AE-6CC6-3084-E64A808C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5B1D2-73BF-BB60-CC0E-B731974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10BD-407B-4702-91B2-AEC29CCB3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27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6E8B-8B86-C62E-51B3-DCCD3C6B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F62E1-FD93-E3F9-8150-60856034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3D-3084-4D22-9B21-684498377D4F}" type="datetimeFigureOut">
              <a:rPr lang="en-AU" smtClean="0"/>
              <a:t>26/04/2023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C7B37-0787-8B5C-5FCE-1A0D9BDE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53BF6-BE20-9E02-2B25-EE754084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10BD-407B-4702-91B2-AEC29CCB3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4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41D87-5C23-16D5-BF62-435A2C3D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3D-3084-4D22-9B21-684498377D4F}" type="datetimeFigureOut">
              <a:rPr lang="en-AU" smtClean="0"/>
              <a:t>26/04/2023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46157-EF57-9A4D-B0A5-7AECEA8F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26FF-63A6-9AD8-A8C9-E85C24DF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10BD-407B-4702-91B2-AEC29CCB3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095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59C3-70FF-EC17-BA7A-673277AF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4FD2-08B4-1570-1904-9FCD57A5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CF6E2-5404-4E46-65FC-A7EF6F2F4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4DEF8-6FEC-E0D0-1BAD-386F748A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3D-3084-4D22-9B21-684498377D4F}" type="datetimeFigureOut">
              <a:rPr lang="en-AU" smtClean="0"/>
              <a:t>26/04/2023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9BBA7-1470-F59A-3652-AEA9A1A8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81B44-12D2-198C-D0CB-3D8F0994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10BD-407B-4702-91B2-AEC29CCB3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9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CDD3-3609-5139-8217-2C5B7F93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8EF20-2577-A92A-5BC4-7D6A30ECE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FE586-FA85-0A12-0B51-430421072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FDD6D-08B1-E958-A4EB-CFB75A0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AA3D-3084-4D22-9B21-684498377D4F}" type="datetimeFigureOut">
              <a:rPr lang="en-AU" smtClean="0"/>
              <a:t>26/04/2023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64C80-DCF3-0120-9849-F4A62BFF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7B139-40EF-B9DA-BAE2-CBDFC89C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910BD-407B-4702-91B2-AEC29CCB3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488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53866-9FAE-FA08-386A-CF0A7E3C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67020-B4BC-4A37-111B-E3F0E3F01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4AD5-9A05-47B8-7F9F-27BB9B6B7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AA3D-3084-4D22-9B21-684498377D4F}" type="datetimeFigureOut">
              <a:rPr lang="en-AU" smtClean="0"/>
              <a:t>26/04/2023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3302D-16E1-97CE-F97F-E46D80124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65A00-3375-3CFE-2CB3-7E9581625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10BD-407B-4702-91B2-AEC29CCB3C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61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3D6A-875C-3017-D1BD-0645DE8D1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E2AD3-2B81-325E-5926-4C5C3AAB9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2F65EE-2B25-B607-36B0-C1AFF6762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" y="104776"/>
            <a:ext cx="12094407" cy="6247300"/>
          </a:xfrm>
        </p:spPr>
      </p:pic>
    </p:spTree>
    <p:extLst>
      <p:ext uri="{BB962C8B-B14F-4D97-AF65-F5344CB8AC3E}">
        <p14:creationId xmlns:p14="http://schemas.microsoft.com/office/powerpoint/2010/main" val="15634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A8E8-5322-FBC0-0AD5-0677DF53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DDE34D-519C-1BDB-012E-AAFA4AB07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4596"/>
            <a:ext cx="12192000" cy="6703404"/>
          </a:xfrm>
        </p:spPr>
      </p:pic>
    </p:spTree>
    <p:extLst>
      <p:ext uri="{BB962C8B-B14F-4D97-AF65-F5344CB8AC3E}">
        <p14:creationId xmlns:p14="http://schemas.microsoft.com/office/powerpoint/2010/main" val="246387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F19D0B-D905-E7AD-BB31-26F048566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3" y="0"/>
            <a:ext cx="12151877" cy="6858000"/>
          </a:xfrm>
        </p:spPr>
      </p:pic>
    </p:spTree>
    <p:extLst>
      <p:ext uri="{BB962C8B-B14F-4D97-AF65-F5344CB8AC3E}">
        <p14:creationId xmlns:p14="http://schemas.microsoft.com/office/powerpoint/2010/main" val="323042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Christed Ha</dc:creator>
  <cp:lastModifiedBy>Christed Ha</cp:lastModifiedBy>
  <cp:revision>3</cp:revision>
  <dcterms:created xsi:type="dcterms:W3CDTF">2023-04-25T06:24:00Z</dcterms:created>
  <dcterms:modified xsi:type="dcterms:W3CDTF">2023-04-27T01:10:09Z</dcterms:modified>
</cp:coreProperties>
</file>