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2"/>
  </p:normalViewPr>
  <p:slideViewPr>
    <p:cSldViewPr snapToGrid="0">
      <p:cViewPr varScale="1">
        <p:scale>
          <a:sx n="90" d="100"/>
          <a:sy n="9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BC1-CC50-F227-D850-9EF36424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1B22-42CF-50A3-9F0B-3954A081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38AB-3498-4BB1-4689-1C5B0088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0CC-28E3-992C-0B38-FA490A52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A3D4-2229-281C-EE67-EB13C90C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5B97-EFE9-925F-F2E3-114E537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5F18-D964-EE9B-BA19-A38EF6AD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C664-8940-0A6D-9383-EB5E871E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9DFA-DE5D-F4C9-BA9A-BC8A0D46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C23F-FD68-5D84-D9FF-DFAAA6FA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27AB8-F885-E3E9-19FD-17110EE93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840F6-C44F-C61D-12EA-0EBEF8939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157F-0F0B-71E4-E134-4F372822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34E7-65D2-AF21-118B-CFE6B1F1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0DC3-7E77-323E-CF65-21AAF846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08F-78A7-BF2E-CB23-779D4E86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6E2F-CDCB-916D-95A2-16510315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0173-18AA-B74A-F777-603CF130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44F8-BCC1-5113-A9C9-A0B59689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C277-06A1-D4CF-550C-758049DD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E460-11C5-32D9-3B66-688D28BC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E89B-B36C-D796-F6D6-3D020538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2142-0F7E-75FA-A91E-32A4A672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643C1-4133-E0B7-2296-57F231BD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0D81-B14D-588B-0A83-9C82BAA5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3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B6FB-DE84-7721-DC0D-E421D9A6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A701-C2C4-7D24-CD3A-28F894BE5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7CAF-166A-573A-FAC0-349DA15D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B9C5-4FC5-B302-3F7C-E78C87C8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2F68-EB39-0153-718C-21AF708D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A51B4-F1E1-4895-F6DB-76E149F3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AEE9-CF7E-52C9-C2A7-C7CDA65A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7DBAD-B3F2-3F69-22C8-A420B163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216EC-22D6-8BDF-CE7B-7EC14117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96A27-E09E-35A7-4C57-43F4D01C2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D942-5EB0-3D34-163E-73A841B26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176C4-3529-6FBC-9CC2-F130CEA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9D791-2088-56D9-797F-8EF2E7A7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5B72B-0573-A08F-2AA9-51C73692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FDD-E941-6762-F1A4-0CEBE81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66D81-9749-1FA6-F979-87985DA6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800F8-7BFE-22BC-6DAE-32EB93B5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27412-0634-288D-9D71-3F440783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B6596-F6D8-AE63-6372-2DCFF4B2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54117-C526-5B4D-463F-058FE344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48DD-B220-69F8-72F0-234B0730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E752-07C6-B441-DAE5-033C09C8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1E5A-3829-D730-9080-7959CC75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ED010-E81D-FE15-6D51-F2D2F632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4C9DA-40C9-A416-7449-A844FE41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9A6A2-C1F5-5BA9-D166-98CEE09B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275F4-261B-A262-2969-E86CB9AF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498F-5EC8-6DB2-6729-827315A5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03F9A-B42D-4EE2-AE41-F7C78B9A0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AF5FD-FF3F-5FD6-6616-031F21B3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E718B-4F2C-5958-3F98-473E087D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A4C4-0923-9D45-1AC8-235615BE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5EFB-9637-2425-8091-B92E1989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D9118-6807-4E02-43A8-11AFE44C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3956-BAA4-05F0-1770-FCA246AC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611F-B0B3-F65E-879C-32ECD088E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3008-5A92-6540-8A6A-D51041D4F51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51C0-11A8-017C-D41C-0E192B1A9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C298-1EA1-D0EC-AEDE-BF8C2795E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0379-E5E6-DC42-AC98-E9E5AD305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8289-F762-618F-DE18-1F56CF3C8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Bike riding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85B81-3B7A-BC59-0C19-6A3798306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I go different distances on resistance 6 compared to resistance 5?</a:t>
            </a:r>
          </a:p>
        </p:txBody>
      </p:sp>
    </p:spTree>
    <p:extLst>
      <p:ext uri="{BB962C8B-B14F-4D97-AF65-F5344CB8AC3E}">
        <p14:creationId xmlns:p14="http://schemas.microsoft.com/office/powerpoint/2010/main" val="35178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683D-960F-6D4E-3351-26CA2D56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C0E5FE6-349A-0B10-1558-EA58BDF7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621" y="1027906"/>
            <a:ext cx="413938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FB835-0418-119A-4089-190E3B1A92AB}"/>
              </a:ext>
            </a:extLst>
          </p:cNvPr>
          <p:cNvSpPr txBox="1"/>
          <p:nvPr/>
        </p:nvSpPr>
        <p:spPr>
          <a:xfrm>
            <a:off x="1300163" y="2057400"/>
            <a:ext cx="5627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14 days I collected data on how far I went </a:t>
            </a:r>
          </a:p>
          <a:p>
            <a:r>
              <a:rPr lang="en-US" dirty="0"/>
              <a:t>riding my indoor bike.</a:t>
            </a:r>
          </a:p>
          <a:p>
            <a:r>
              <a:rPr lang="en-US" dirty="0"/>
              <a:t>The relevant variables here are the bike resistance setting </a:t>
            </a:r>
          </a:p>
          <a:p>
            <a:r>
              <a:rPr lang="en-US" dirty="0"/>
              <a:t>and the distance I went.</a:t>
            </a:r>
          </a:p>
          <a:p>
            <a:r>
              <a:rPr lang="en-US" dirty="0"/>
              <a:t>(For April 1 part of the time I was on resistance 1 </a:t>
            </a:r>
          </a:p>
          <a:p>
            <a:r>
              <a:rPr lang="en-US" dirty="0"/>
              <a:t>because I forgot to raise it, but it doesn’t affect </a:t>
            </a:r>
          </a:p>
          <a:p>
            <a:r>
              <a:rPr lang="en-US" dirty="0"/>
              <a:t>the results)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4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DB70-2521-CAFD-2B20-69D85CC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871C-0B32-2F05-99F6-E8E79CDF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assumption is that I would go farther when there is a bit less resistance.</a:t>
            </a:r>
          </a:p>
          <a:p>
            <a:pPr marL="0" indent="0">
              <a:buNone/>
            </a:pPr>
            <a:r>
              <a:rPr lang="en-US" dirty="0"/>
              <a:t>The independent variable here is the resistance and the dependent variable is the distance. </a:t>
            </a:r>
          </a:p>
        </p:txBody>
      </p:sp>
    </p:spTree>
    <p:extLst>
      <p:ext uri="{BB962C8B-B14F-4D97-AF65-F5344CB8AC3E}">
        <p14:creationId xmlns:p14="http://schemas.microsoft.com/office/powerpoint/2010/main" val="7838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7DA9-7926-1A80-9B2C-9E268E21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E109-C660-2371-DE38-3BBEA9BA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H0: mean distance on resistance 5 = mean distance on resistance 6</a:t>
            </a:r>
          </a:p>
          <a:p>
            <a:pPr marL="0" indent="0">
              <a:buNone/>
            </a:pPr>
            <a:r>
              <a:rPr lang="en-US" dirty="0"/>
              <a:t>Ha: mean distance on resistance 5 &gt; mean distance on resistance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we’re comparing two different groups, use a two-sample 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55956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72C2-8A18-1A21-65A2-DBD61717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A8EB21D-4EC1-0A93-FA80-1F561692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02" y="1933054"/>
            <a:ext cx="7188200" cy="2641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35C85-4647-C7A0-E420-7E67F7F67D55}"/>
              </a:ext>
            </a:extLst>
          </p:cNvPr>
          <p:cNvSpPr txBox="1"/>
          <p:nvPr/>
        </p:nvSpPr>
        <p:spPr>
          <a:xfrm>
            <a:off x="1657350" y="2128838"/>
            <a:ext cx="19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statistic = 0.46</a:t>
            </a:r>
          </a:p>
          <a:p>
            <a:r>
              <a:rPr lang="en-US" dirty="0"/>
              <a:t>P-value = 0.334</a:t>
            </a:r>
          </a:p>
        </p:txBody>
      </p:sp>
    </p:spTree>
    <p:extLst>
      <p:ext uri="{BB962C8B-B14F-4D97-AF65-F5344CB8AC3E}">
        <p14:creationId xmlns:p14="http://schemas.microsoft.com/office/powerpoint/2010/main" val="333204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78BC-C0EE-C991-68DD-DA502D14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BEB1-99EE-ECE3-AD84-9D1372FD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p-value is not less than 0.05, fail to reject H0, meaning there is not evidence that I go farther on resistance 5 compared to resistance 6</a:t>
            </a:r>
          </a:p>
        </p:txBody>
      </p:sp>
    </p:spTree>
    <p:extLst>
      <p:ext uri="{BB962C8B-B14F-4D97-AF65-F5344CB8AC3E}">
        <p14:creationId xmlns:p14="http://schemas.microsoft.com/office/powerpoint/2010/main" val="9117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Bike riding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riding</dc:title>
  <dc:creator>Hansen, Kyle W</dc:creator>
  <cp:lastModifiedBy>Hansen, Kyle W</cp:lastModifiedBy>
  <cp:revision>1</cp:revision>
  <dcterms:created xsi:type="dcterms:W3CDTF">2023-04-19T17:28:07Z</dcterms:created>
  <dcterms:modified xsi:type="dcterms:W3CDTF">2023-04-19T18:00:42Z</dcterms:modified>
</cp:coreProperties>
</file>