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90000"/>
    <a:srgbClr val="FFBE02"/>
    <a:srgbClr val="5D7984"/>
    <a:srgbClr val="540000"/>
    <a:srgbClr val="0F0F29"/>
    <a:srgbClr val="80292F"/>
    <a:srgbClr val="D1FFE3"/>
    <a:srgbClr val="B4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2C3A-E24E-641A-2C40-3D2663DD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03AE57-11BC-8F73-1B69-DC66CD40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E4E8B-7DDA-19D1-EA98-38AC250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93BF3-6F9B-49BF-A4EA-2523CD87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B7212-83EA-4190-CB4F-A42FC7F1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747F3-46F7-80F9-A2E6-FB1C5CA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9B3C1C-AE74-5F61-4ACB-487B0679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15BB6-7319-BB43-9BCD-E48E52CA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968BA-392B-8EFE-F7FA-E1330A16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9CDAF-F10B-A630-1CFC-338E5E1F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F939A8-53E2-E7F9-C9A8-53CD124AC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C7C620-F5D2-27FF-3704-507E28DA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E9952-AEB5-E124-CE23-D851AB4B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67C85-B4D6-EC61-B75B-CE5CEDDA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68843-59B1-E085-7353-3DFD5DFA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7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23F24-0C06-37F9-0DA8-0D43AEDE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75042-2A08-2969-434F-355B011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E05578-922C-4DEC-5402-7DE0695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1C4DC-D2A4-3F90-5D0A-46C17AF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0D250-BB7F-826D-C70A-28192C00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89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9E2E3-3FF9-8071-44A2-865B8BAF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0EAE9A-ACC7-724C-A88E-453E93FB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C0DF57-2862-1E79-F3B1-B69338F4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851AF-E01C-A50C-6307-7BF9DE45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02882-86CD-BF47-7C0E-7872A212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691D2-61CB-6160-E8C7-604B6753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E0562-18D9-61E5-946C-1C5E44A82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63A6D4-1E7C-6C7C-7E89-11551865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83DEE-9CE9-0AF1-A9A9-4657022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AED568-D3B4-4444-5ED9-CFBE66DD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B4E2E9-D84C-A629-D442-1E31B3F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03F31-0877-2FB6-822C-5C835D44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1DA03D-B026-7BD6-C6F2-F7902BC8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EF948-AE0E-D12C-91DA-AE9A6754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44A99A-7299-BAD3-A787-235B822C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1DFBFA-9E49-EE68-8305-A3205558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6C3737-D6EB-C12E-2FA6-1BBFA26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22E8A3-E610-C4ED-DD2C-4A39444E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219022-2675-4120-62D6-78F11539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05816-BD9E-97A6-B436-36C21AD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601AF1-783F-B702-2ACD-8F8940B4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51D99-628D-DEED-6260-DE20BA6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70CB2D-E369-DC24-594A-B2C31B9C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0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A6F653-F123-EC16-BBB7-1FA1C45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1F7027-214C-B925-E434-3156DEC5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178AFF-3DF8-77EB-9DEE-C74FD5CF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C77EE-762C-25E4-7DC2-FDBE481E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C6819-FFD1-DDC5-C64F-231EBA5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4BD84E-8270-4FBF-2D3B-E4EF7C56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B6C9B6-D946-823D-FC41-2F2431F9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D8AB0F-1DD8-C907-8FFC-804C9AFD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ABD738-DE3A-8A86-1F93-EA5756B4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3D769-A176-464C-1649-823B44DC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4AAD5E-E237-881B-D434-BE08901C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06FBCC-91C9-8D66-7967-02E36BF64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A75D3E-EA34-6396-301A-3864389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63C2E-D70D-E9C3-E4A2-2342E95F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424BE-9CB9-4A8C-C367-D2CFC7E8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BA8F8F-397B-67B3-C1F7-ABF30EC5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AEABAF-AD9B-343F-9F45-EEA3105C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C68F1-41BC-0175-24B6-A5920FC12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449-C6BA-4EA8-8368-2F62645D9F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06017-082E-0669-B5D0-E99F9FAF1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9AB25-4703-522A-3686-32429E95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E6D0-2046-4535-8DC9-2B48A8AF9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image" Target="../media/image8.jpg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E1480B01-01B1-6CED-BAB3-570D88E67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13741" r="7717" b="31211"/>
          <a:stretch/>
        </p:blipFill>
        <p:spPr>
          <a:xfrm>
            <a:off x="2669359" y="4225486"/>
            <a:ext cx="3559874" cy="360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B8C8F8-05D3-8E10-2499-D5565CA02757}"/>
              </a:ext>
            </a:extLst>
          </p:cNvPr>
          <p:cNvSpPr>
            <a:spLocks noChangeAspect="1"/>
          </p:cNvSpPr>
          <p:nvPr/>
        </p:nvSpPr>
        <p:spPr>
          <a:xfrm>
            <a:off x="2669359" y="4225486"/>
            <a:ext cx="3600000" cy="3600000"/>
          </a:xfrm>
          <a:prstGeom prst="rect">
            <a:avLst/>
          </a:prstGeom>
          <a:noFill/>
          <a:ln w="88900">
            <a:solidFill>
              <a:srgbClr val="FDD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AACA30-5B1D-2095-F6BD-8565ED7F5AC9}"/>
              </a:ext>
            </a:extLst>
          </p:cNvPr>
          <p:cNvSpPr/>
          <p:nvPr/>
        </p:nvSpPr>
        <p:spPr>
          <a:xfrm>
            <a:off x="3846362" y="7780208"/>
            <a:ext cx="1260000" cy="88476"/>
          </a:xfrm>
          <a:prstGeom prst="rect">
            <a:avLst/>
          </a:prstGeom>
          <a:solidFill>
            <a:srgbClr val="2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18006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DE4182-6EEB-61C4-56CF-C82237C54BC9}"/>
              </a:ext>
            </a:extLst>
          </p:cNvPr>
          <p:cNvSpPr/>
          <p:nvPr/>
        </p:nvSpPr>
        <p:spPr>
          <a:xfrm rot="5400000">
            <a:off x="2043246" y="5980793"/>
            <a:ext cx="1260000" cy="89384"/>
          </a:xfrm>
          <a:prstGeom prst="rect">
            <a:avLst/>
          </a:prstGeom>
          <a:solidFill>
            <a:srgbClr val="2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180062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AAF58BA-E855-4453-4D55-0CCF23489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0"/>
          <a:stretch/>
        </p:blipFill>
        <p:spPr>
          <a:xfrm>
            <a:off x="13033847" y="5917634"/>
            <a:ext cx="3694176" cy="3686366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9D1E772-55D1-C4F4-10B4-26B37A7C229C}"/>
              </a:ext>
            </a:extLst>
          </p:cNvPr>
          <p:cNvSpPr/>
          <p:nvPr/>
        </p:nvSpPr>
        <p:spPr>
          <a:xfrm>
            <a:off x="1107552" y="7322203"/>
            <a:ext cx="11520000" cy="2880000"/>
          </a:xfrm>
          <a:prstGeom prst="roundRect">
            <a:avLst>
              <a:gd name="adj" fmla="val 2401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084D93-9D66-318F-A7B2-BBDBA80E0190}"/>
              </a:ext>
            </a:extLst>
          </p:cNvPr>
          <p:cNvSpPr txBox="1"/>
          <p:nvPr/>
        </p:nvSpPr>
        <p:spPr>
          <a:xfrm>
            <a:off x="8865171" y="6724443"/>
            <a:ext cx="36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Mochiy Pop One" pitchFamily="2" charset="-120"/>
                <a:ea typeface="Mochiy Pop One" pitchFamily="2" charset="-120"/>
                <a:cs typeface="Mochiy Pop One" pitchFamily="2" charset="-120"/>
              </a:rPr>
              <a:t>Pause</a:t>
            </a:r>
            <a:endParaRPr lang="zh-TW" altLang="en-US" sz="4800" dirty="0">
              <a:latin typeface="Mochiy Pop One" pitchFamily="2" charset="-120"/>
              <a:ea typeface="Mochiy Pop One" pitchFamily="2" charset="-120"/>
              <a:cs typeface="Mochiy Pop One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E3CF10E-3465-25B1-DF4D-0AE4E050B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0"/>
          <a:stretch/>
        </p:blipFill>
        <p:spPr>
          <a:xfrm>
            <a:off x="15425377" y="5820721"/>
            <a:ext cx="3694176" cy="368636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728781C-A5A5-D819-E25E-ED0C9D5B9A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0"/>
          <a:stretch/>
        </p:blipFill>
        <p:spPr>
          <a:xfrm>
            <a:off x="15100305" y="6324865"/>
            <a:ext cx="3694176" cy="3686366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5144D6-1463-0C0E-37B9-1481DB199E92}"/>
              </a:ext>
            </a:extLst>
          </p:cNvPr>
          <p:cNvSpPr/>
          <p:nvPr/>
        </p:nvSpPr>
        <p:spPr>
          <a:xfrm>
            <a:off x="-1182453" y="1766262"/>
            <a:ext cx="2880000" cy="2880000"/>
          </a:xfrm>
          <a:prstGeom prst="roundRect">
            <a:avLst>
              <a:gd name="adj" fmla="val 2401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689332-071B-C4FA-B6DF-2662DA609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849" y="6898834"/>
            <a:ext cx="2962913" cy="29568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04064D1-C95C-89B6-4A9C-386D25AD7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020757" y="6327914"/>
            <a:ext cx="2962913" cy="2956816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D7906D71-FC3B-2EEA-705C-C507CF98D68D}"/>
              </a:ext>
            </a:extLst>
          </p:cNvPr>
          <p:cNvSpPr/>
          <p:nvPr/>
        </p:nvSpPr>
        <p:spPr>
          <a:xfrm>
            <a:off x="-410608" y="2538107"/>
            <a:ext cx="1336310" cy="133631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5063E8-BD69-8096-C025-51ABAB3A44D9}"/>
              </a:ext>
            </a:extLst>
          </p:cNvPr>
          <p:cNvSpPr/>
          <p:nvPr/>
        </p:nvSpPr>
        <p:spPr>
          <a:xfrm>
            <a:off x="-1241615" y="4816205"/>
            <a:ext cx="2880000" cy="2880000"/>
          </a:xfrm>
          <a:prstGeom prst="roundRect">
            <a:avLst>
              <a:gd name="adj" fmla="val 2401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迴轉箭號 6">
            <a:extLst>
              <a:ext uri="{FF2B5EF4-FFF2-40B4-BE49-F238E27FC236}">
                <a16:creationId xmlns:a16="http://schemas.microsoft.com/office/drawing/2014/main" id="{80DFCA49-381C-3790-A983-633DB1E02171}"/>
              </a:ext>
            </a:extLst>
          </p:cNvPr>
          <p:cNvSpPr/>
          <p:nvPr/>
        </p:nvSpPr>
        <p:spPr>
          <a:xfrm rot="5400000" flipH="1">
            <a:off x="-685352" y="5361528"/>
            <a:ext cx="1767474" cy="1789354"/>
          </a:xfrm>
          <a:prstGeom prst="uturnArrow">
            <a:avLst>
              <a:gd name="adj1" fmla="val 25256"/>
              <a:gd name="adj2" fmla="val 25000"/>
              <a:gd name="adj3" fmla="val 35465"/>
              <a:gd name="adj4" fmla="val 32110"/>
              <a:gd name="adj5" fmla="val 100000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C0B531-99CB-CAF8-4767-FD6847E2B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255" y="5927555"/>
            <a:ext cx="3694176" cy="368808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E7BFEF-7279-83FF-6BB1-21648B9A2CF6}"/>
              </a:ext>
            </a:extLst>
          </p:cNvPr>
          <p:cNvSpPr/>
          <p:nvPr/>
        </p:nvSpPr>
        <p:spPr>
          <a:xfrm rot="5400000">
            <a:off x="5643926" y="5980792"/>
            <a:ext cx="1260000" cy="89385"/>
          </a:xfrm>
          <a:prstGeom prst="rect">
            <a:avLst/>
          </a:prstGeom>
          <a:solidFill>
            <a:srgbClr val="2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18006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6CA286-7E8D-D351-78DD-BA71F25CEC6A}"/>
              </a:ext>
            </a:extLst>
          </p:cNvPr>
          <p:cNvSpPr/>
          <p:nvPr/>
        </p:nvSpPr>
        <p:spPr>
          <a:xfrm>
            <a:off x="3846362" y="4181248"/>
            <a:ext cx="1260000" cy="99856"/>
          </a:xfrm>
          <a:prstGeom prst="rect">
            <a:avLst/>
          </a:prstGeom>
          <a:solidFill>
            <a:srgbClr val="2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18006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72CA4-ED1C-D864-7E1C-37B155A821D5}"/>
              </a:ext>
            </a:extLst>
          </p:cNvPr>
          <p:cNvSpPr/>
          <p:nvPr/>
        </p:nvSpPr>
        <p:spPr>
          <a:xfrm>
            <a:off x="-1527243" y="933855"/>
            <a:ext cx="12977064" cy="166832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5C33B8-4F2D-C0C6-DB5F-B3B34A12788D}"/>
              </a:ext>
            </a:extLst>
          </p:cNvPr>
          <p:cNvSpPr txBox="1"/>
          <p:nvPr/>
        </p:nvSpPr>
        <p:spPr>
          <a:xfrm>
            <a:off x="-632116" y="1381541"/>
            <a:ext cx="11186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  <a:latin typeface="Mochiy Pop One" pitchFamily="2" charset="-120"/>
                <a:ea typeface="Mochiy Pop One" pitchFamily="2" charset="-120"/>
                <a:cs typeface="Mochiy Pop One" pitchFamily="2" charset="-120"/>
              </a:rPr>
              <a:t>This feature is not available yet.</a:t>
            </a:r>
            <a:endParaRPr lang="zh-TW" altLang="en-US" sz="4400" dirty="0">
              <a:solidFill>
                <a:schemeClr val="bg1"/>
              </a:solidFill>
              <a:latin typeface="Mochiy Pop One" pitchFamily="2" charset="-120"/>
              <a:ea typeface="Mochiy Pop One" pitchFamily="2" charset="-120"/>
              <a:cs typeface="Mochiy Pop One" pitchFamily="2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BD4C080-0F67-3AC4-2F52-C00395880A7F}"/>
              </a:ext>
            </a:extLst>
          </p:cNvPr>
          <p:cNvSpPr/>
          <p:nvPr/>
        </p:nvSpPr>
        <p:spPr>
          <a:xfrm>
            <a:off x="8082641" y="2893845"/>
            <a:ext cx="2880000" cy="2880000"/>
          </a:xfrm>
          <a:prstGeom prst="roundRect">
            <a:avLst>
              <a:gd name="adj" fmla="val 24015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8973A9-D0EB-9773-5F1B-E4F44DC8CF6B}"/>
              </a:ext>
            </a:extLst>
          </p:cNvPr>
          <p:cNvSpPr/>
          <p:nvPr/>
        </p:nvSpPr>
        <p:spPr>
          <a:xfrm>
            <a:off x="8698512" y="3521413"/>
            <a:ext cx="505839" cy="162443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AFBA79-85E8-80AF-54A7-18672E6A2BEF}"/>
              </a:ext>
            </a:extLst>
          </p:cNvPr>
          <p:cNvSpPr/>
          <p:nvPr/>
        </p:nvSpPr>
        <p:spPr>
          <a:xfrm>
            <a:off x="9831203" y="3521413"/>
            <a:ext cx="505839" cy="162443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>
            <a:extLst>
              <a:ext uri="{FF2B5EF4-FFF2-40B4-BE49-F238E27FC236}">
                <a16:creationId xmlns:a16="http://schemas.microsoft.com/office/drawing/2014/main" id="{4671114C-93F1-8627-8074-A9F387F7E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39319198"/>
            <a:ext cx="4364736" cy="685800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C6FF99B-63A6-0952-ACE3-2DEE13859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8780153"/>
            <a:ext cx="4364736" cy="6858000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484C2433-E742-8883-E8BE-295C81B3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28780153"/>
            <a:ext cx="4364736" cy="685800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2BC64D51-8AB1-7C2F-7286-B4CDB4D26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28780153"/>
            <a:ext cx="4364736" cy="685800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466B63FE-DC8E-69E6-88CE-478949757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28780153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41AD58-6A3D-1A22-F15F-978641E9A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-9190892"/>
            <a:ext cx="4364736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632541-B4EE-DE3E-6BD9-8EF33832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-9190892"/>
            <a:ext cx="4364736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1BC1B0-F035-08B3-5E3C-1BD8C53E8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-9190892"/>
            <a:ext cx="4364736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03E6D4-FF48-FE0E-FA56-A8CBE8C2D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-9190892"/>
            <a:ext cx="4364736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4873754-EAB0-52F2-96A2-E326EFA8A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-9190892"/>
            <a:ext cx="4364736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45F6133-0D81-D407-B0EF-12417A2E5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-2332892"/>
            <a:ext cx="4364736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4A08260-AD47-D931-227A-8CB1E7E48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-2332892"/>
            <a:ext cx="4364736" cy="6858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C553BB5-BAC7-1DC5-23CC-397BFDCE5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-2332892"/>
            <a:ext cx="4364736" cy="6858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C62AA7D-A217-77EB-21E6-B4CEFF504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-2332892"/>
            <a:ext cx="4364736" cy="6858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EC5514F-69BE-7BD9-9D88-7743F53BF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-2332892"/>
            <a:ext cx="4364736" cy="6858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AB6DCE0-62C1-4AE4-8A18-176BAB980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4525108"/>
            <a:ext cx="4364736" cy="6858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EA453BC-6C89-C279-FFDE-354CA0F9D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4525108"/>
            <a:ext cx="4364736" cy="6858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5D05A16-60B6-0F1D-3F4E-686EF3DD2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4525108"/>
            <a:ext cx="4364736" cy="68580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ABD5A313-CCFF-C63D-CD21-A2E2E8F07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4525108"/>
            <a:ext cx="4364736" cy="6858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C948DC3-3FAF-9B5E-9AFB-69395A32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4525108"/>
            <a:ext cx="4364736" cy="6858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52230173-3F19-0F6C-7656-CFF5BDA4E7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01" y="8206153"/>
            <a:ext cx="4364736" cy="6858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5C91B227-B7DD-F9F3-28A3-7116DEB7CB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15064153"/>
            <a:ext cx="4364736" cy="68580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5AD8657-2250-7A5E-06F4-B3540AB1DA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15064153"/>
            <a:ext cx="4364736" cy="6858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E6BD5F3D-3668-7B35-752F-AD79B1C93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5064153"/>
            <a:ext cx="4364736" cy="6858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2D68C9D-1495-417A-4E18-5C2DAD63A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15064153"/>
            <a:ext cx="4364736" cy="6858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E458FC55-2AF2-326B-6A00-1CE7DA5BE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15064153"/>
            <a:ext cx="4364736" cy="68580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21A33985-A4F3-A8EE-0906-ACE4C3D73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12" y="21922153"/>
            <a:ext cx="4364736" cy="68580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447813A0-BDF1-B9E0-76A0-F58E07C884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176" y="21922153"/>
            <a:ext cx="4364736" cy="68580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202D808-0032-B75F-2B99-50C98387B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21922153"/>
            <a:ext cx="4364736" cy="68580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FC666731-793B-0C52-E666-FA9D860F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21922153"/>
            <a:ext cx="4364736" cy="6858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E7990320-E070-B17D-2BEC-B1D7B7952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21922153"/>
            <a:ext cx="4364736" cy="6858000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3EA287B-E3DD-DAEE-3796-8DABEA209D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2943" y="32461198"/>
            <a:ext cx="4364736" cy="6858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8A418464-65E3-8917-4FDB-8D9B3FA4C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207" y="32461198"/>
            <a:ext cx="4364736" cy="6858000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9646A2D5-531A-A35B-6976-3D6666B646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28780153"/>
            <a:ext cx="4364736" cy="6858000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00F939E8-7332-0712-340A-A1C4095061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2943" y="43000243"/>
            <a:ext cx="4364736" cy="6858000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EC60246F-4CCC-ACCB-F5B0-5E8B423B45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2943" y="44031873"/>
            <a:ext cx="4364736" cy="6858000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87041F80-49F7-890C-4590-A058CC0E1F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2943" y="45063503"/>
            <a:ext cx="4364736" cy="6858000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5FD20421-1953-242D-C2F4-9BEF2507EB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2943" y="46095133"/>
            <a:ext cx="4364736" cy="6858000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685E2781-2B61-22E3-5DE2-6C0A798F4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39319198"/>
            <a:ext cx="4364736" cy="68580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7C5C37EE-59F8-CF53-6073-AB3A47C33F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9" y="43000243"/>
            <a:ext cx="4364736" cy="6858000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940D5FE9-0B58-5FD7-D16C-B4F04270D0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39319198"/>
            <a:ext cx="4364736" cy="6858000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34A90BF2-3657-4877-631F-7050E07A9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3000243"/>
            <a:ext cx="4364736" cy="685800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3171353C-5350-0866-B4B5-F11E4C59E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4031873"/>
            <a:ext cx="4364736" cy="6858000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46637737-4371-9E0D-5848-2FB654DE61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39319198"/>
            <a:ext cx="4364736" cy="6858000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F0CCF619-EFFA-BE41-8BC1-49A9B4A90F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65" y="43000243"/>
            <a:ext cx="4364736" cy="6858000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0C3855D-4909-3B4E-8579-0AC97EF7B2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65" y="44031873"/>
            <a:ext cx="4364736" cy="6858000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FE4F79B3-7C4F-5DAC-E4E3-E774796AD7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65" y="45063503"/>
            <a:ext cx="4364736" cy="6858000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24BF6723-050A-0FBC-04B9-26E30AF2AC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32" y="15064153"/>
            <a:ext cx="4364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8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Mochiy Pop One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6</cp:revision>
  <dcterms:created xsi:type="dcterms:W3CDTF">2022-12-07T12:30:04Z</dcterms:created>
  <dcterms:modified xsi:type="dcterms:W3CDTF">2023-02-09T01:57:25Z</dcterms:modified>
</cp:coreProperties>
</file>