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2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E5E08-8604-B505-9F52-8A5F9E3E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DB88CB-09E7-5C48-C22A-C0C61D205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71E78-B58E-D84A-B7D4-52553940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53623-F583-4DC7-6B51-26B2F93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4521C-C28C-21B7-A459-32598E11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62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A5613-40D3-F1A7-D390-671E034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0B4CD7-36A9-AC98-CD57-4F7E79A4F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49FE4-20A9-E240-9217-48C229A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330871-2E32-C3CB-69D7-849C37EA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FCB721-CDB6-326F-A769-7F51E8C7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4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2DA211-2A32-D10A-AC32-076B4E70E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DA4F05-6A62-B102-799F-D22096E34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645A2E-6997-DE56-CFF8-8B506FA2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FC6DFE-FB22-2508-FFCF-3063507E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1BE11-5AC4-3B83-E8AA-AF845F61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6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78664-04D7-9F12-639F-6873ADD6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3DD2A-AB54-9AB9-B22C-06A48731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98B4B-1FDB-CFA4-19E5-EA484F57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257BB-491A-AE94-ED03-3DE9D495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79557-05A9-A927-BBBF-11496A3D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8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35E67-B3CD-E5FB-E0AE-5098254F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4D9461-0337-302A-3FA2-F59133119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AF4CC9-C253-0C69-5680-2E2E42B7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2EA7F8-57AE-F347-3453-FEA4B8A6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33467-7699-CF72-B5F6-5419C57C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3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DEC72-9F9A-A93B-2E69-776F74F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BBBFA-3BAD-40CF-ADB8-E5D4B2F57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6767BD-1333-EAC5-6983-CE8885B94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2BAEEB-00DA-F293-93BA-7BF2A3C6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386190-459C-38A6-E7C7-F1D9EB24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16F5EB-B686-E9CF-712F-32C72E90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5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BCD0F-B895-2961-8E62-DBC5D1A1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B3EDB1-7C73-372C-5AC5-D6C1161FA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65D54D-C5E0-4F23-7E52-22487740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720096-4F4A-DF73-05E5-332E72C22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03E081-0B9B-385E-C40A-F993D9F6E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0D4B4F-0274-FE65-9A68-FF6041FD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473976-36B1-29BA-E750-9D51231C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A971E-6055-74F4-4F51-9FE3FF48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5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450C7-FF36-F360-9D8A-EA1540AB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2EA26D-E5DD-86EF-4B63-F75F0E76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E5808E-E4DB-DF9E-11F9-EDF113E3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30049E-17E1-7087-090D-7AF6775B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8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FB510B-1F27-9A8C-9FD7-097C8955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34092D-6F44-72B0-67B6-35AE77D9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965EAF-97DC-8E68-D5B3-05629C62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58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9290A-351D-F203-567F-0DB7CE33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E4228-0377-ADB8-7192-94BD1E56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56BD3F-9AD8-9134-35C3-69584C18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024B4B-E369-B941-2AD6-3E8F713C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D69E0D-86C6-DB17-A63E-49D4B64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E43C51-83CC-AFDE-71AC-AEF8C4A0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94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37CD4-0A9A-B9FA-14D3-496A2BB7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234302-3641-F8A3-CEC1-51AA66773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1757B2-66A0-EDF4-59E7-0C0EF854B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E731CA-38D5-B1BE-666F-7E10FBF1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4B9E6A-4961-6406-4A6E-410194BB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0879D2-0A6E-C345-A19B-6B7D83BD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92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3C4C59-AB13-CB6A-AD00-69F12447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8F653E-F1D6-1E52-2155-9ED96F8D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4D803E-D9A7-7C32-116D-9AAB73CF3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BEF-F299-4B3F-ACBF-D90D54AFEC4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B57ED7-924D-62BF-D96F-8BE3E1C43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C9849-3A11-FCD0-C883-0C119D7E8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48F1-FF5E-4CC0-87A9-450AB6430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0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CEDC-DCFB-F652-DEE7-DE1C1D1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8" y="132046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65E9A3-995F-96B3-D62E-8D5B6773E9C4}"/>
              </a:ext>
            </a:extLst>
          </p:cNvPr>
          <p:cNvSpPr/>
          <p:nvPr/>
        </p:nvSpPr>
        <p:spPr>
          <a:xfrm>
            <a:off x="5889808" y="1810873"/>
            <a:ext cx="3648638" cy="150607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A84246-613A-C9AA-1083-7906B118FCB8}"/>
              </a:ext>
            </a:extLst>
          </p:cNvPr>
          <p:cNvSpPr txBox="1"/>
          <p:nvPr/>
        </p:nvSpPr>
        <p:spPr>
          <a:xfrm>
            <a:off x="5970488" y="1936380"/>
            <a:ext cx="34657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2: Slot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 in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HP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35D60A-DD4B-E63E-98AC-925A841EB854}"/>
              </a:ext>
            </a:extLst>
          </p:cNvPr>
          <p:cNvSpPr/>
          <p:nvPr/>
        </p:nvSpPr>
        <p:spPr>
          <a:xfrm>
            <a:off x="896469" y="1810873"/>
            <a:ext cx="4715432" cy="20977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D0DB32-A633-0CA7-8C78-1E3E06BB7F57}"/>
              </a:ext>
            </a:extLst>
          </p:cNvPr>
          <p:cNvSpPr txBox="1"/>
          <p:nvPr/>
        </p:nvSpPr>
        <p:spPr>
          <a:xfrm>
            <a:off x="977149" y="1936380"/>
            <a:ext cx="44790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1: EVO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exact Species/Trait/Effect)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(Species/Trait/Effect)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in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Mutant Form (EVO)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459BF9-EB73-7F66-BE61-0E59C8020832}"/>
              </a:ext>
            </a:extLst>
          </p:cNvPr>
          <p:cNvSpPr txBox="1"/>
          <p:nvPr/>
        </p:nvSpPr>
        <p:spPr>
          <a:xfrm>
            <a:off x="820268" y="120574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Self-Defined Structure/Class: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FE14FC-84D1-3031-67D9-F67DD384C602}"/>
              </a:ext>
            </a:extLst>
          </p:cNvPr>
          <p:cNvSpPr txBox="1"/>
          <p:nvPr/>
        </p:nvSpPr>
        <p:spPr>
          <a:xfrm>
            <a:off x="820268" y="40341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Lists:</a:t>
            </a:r>
            <a:endParaRPr lang="zh-TW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2D52DB-A830-A961-E735-591242180B5D}"/>
              </a:ext>
            </a:extLst>
          </p:cNvPr>
          <p:cNvSpPr/>
          <p:nvPr/>
        </p:nvSpPr>
        <p:spPr>
          <a:xfrm>
            <a:off x="896469" y="4557341"/>
            <a:ext cx="2938734" cy="19331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037172-C80E-0C7D-7D06-6D95A1F577AE}"/>
              </a:ext>
            </a:extLst>
          </p:cNvPr>
          <p:cNvSpPr txBox="1"/>
          <p:nvPr/>
        </p:nvSpPr>
        <p:spPr>
          <a:xfrm>
            <a:off x="1035717" y="4682848"/>
            <a:ext cx="25851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 Dictionary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 Dictionary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Dictionary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Types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059A0-D843-7658-3B9A-7146D303BB53}"/>
              </a:ext>
            </a:extLst>
          </p:cNvPr>
          <p:cNvSpPr/>
          <p:nvPr/>
        </p:nvSpPr>
        <p:spPr>
          <a:xfrm>
            <a:off x="4142534" y="4557341"/>
            <a:ext cx="2938734" cy="9828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54B93B-14C8-81BB-9E7E-0FBE53DC081C}"/>
              </a:ext>
            </a:extLst>
          </p:cNvPr>
          <p:cNvSpPr txBox="1"/>
          <p:nvPr/>
        </p:nvSpPr>
        <p:spPr>
          <a:xfrm>
            <a:off x="4281782" y="4682848"/>
            <a:ext cx="258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Content 1~5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92E9602-8AEA-B9EA-7B2C-7C4A2706E21F}"/>
              </a:ext>
            </a:extLst>
          </p:cNvPr>
          <p:cNvSpPr txBox="1"/>
          <p:nvPr/>
        </p:nvSpPr>
        <p:spPr>
          <a:xfrm>
            <a:off x="7821702" y="4034121"/>
            <a:ext cx="3014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Template:</a:t>
            </a:r>
            <a:endParaRPr lang="zh-TW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2A3A77-69BF-1429-2D83-F973D55B9535}"/>
              </a:ext>
            </a:extLst>
          </p:cNvPr>
          <p:cNvSpPr/>
          <p:nvPr/>
        </p:nvSpPr>
        <p:spPr>
          <a:xfrm>
            <a:off x="7897903" y="4557341"/>
            <a:ext cx="2938734" cy="7171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D9D1479-7E06-181B-05BD-3F9F22C47DAE}"/>
              </a:ext>
            </a:extLst>
          </p:cNvPr>
          <p:cNvSpPr txBox="1"/>
          <p:nvPr/>
        </p:nvSpPr>
        <p:spPr>
          <a:xfrm>
            <a:off x="8037151" y="4682848"/>
            <a:ext cx="25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Template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8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CEDC-DCFB-F652-DEE7-DE1C1D1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8" y="132046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Checks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65E9A3-995F-96B3-D62E-8D5B6773E9C4}"/>
              </a:ext>
            </a:extLst>
          </p:cNvPr>
          <p:cNvSpPr/>
          <p:nvPr/>
        </p:nvSpPr>
        <p:spPr>
          <a:xfrm>
            <a:off x="6499419" y="1882594"/>
            <a:ext cx="4715432" cy="242046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A84246-613A-C9AA-1083-7906B118FCB8}"/>
              </a:ext>
            </a:extLst>
          </p:cNvPr>
          <p:cNvSpPr txBox="1"/>
          <p:nvPr/>
        </p:nvSpPr>
        <p:spPr>
          <a:xfrm>
            <a:off x="6633587" y="2008100"/>
            <a:ext cx="44790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Slot Content Combination Match Selected Hand Type?</a:t>
            </a:r>
            <a:b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(Compare with Hand Types 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Current Hand Beat/Mutate Previous Hand?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35D60A-DD4B-E63E-98AC-925A841EB854}"/>
              </a:ext>
            </a:extLst>
          </p:cNvPr>
          <p:cNvSpPr/>
          <p:nvPr/>
        </p:nvSpPr>
        <p:spPr>
          <a:xfrm>
            <a:off x="896469" y="1882593"/>
            <a:ext cx="4715432" cy="242046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D0DB32-A633-0CA7-8C78-1E3E06BB7F57}"/>
              </a:ext>
            </a:extLst>
          </p:cNvPr>
          <p:cNvSpPr txBox="1"/>
          <p:nvPr/>
        </p:nvSpPr>
        <p:spPr>
          <a:xfrm>
            <a:off x="977149" y="2008100"/>
            <a:ext cx="44790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Slot Empty? </a:t>
            </a:r>
            <a:b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(EVO equals null)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EVO Mutated? </a:t>
            </a:r>
            <a:b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(Mutate Type equals null)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 EVO Have More HP? </a:t>
            </a:r>
            <a:b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 + Additional &lt; Maximum)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459BF9-EB73-7F66-BE61-0E59C8020832}"/>
              </a:ext>
            </a:extLst>
          </p:cNvPr>
          <p:cNvSpPr txBox="1"/>
          <p:nvPr/>
        </p:nvSpPr>
        <p:spPr>
          <a:xfrm>
            <a:off x="820268" y="1205747"/>
            <a:ext cx="2684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Operation: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251710E-5CAB-8139-2808-AC81C0BA5EBF}"/>
              </a:ext>
            </a:extLst>
          </p:cNvPr>
          <p:cNvSpPr txBox="1"/>
          <p:nvPr/>
        </p:nvSpPr>
        <p:spPr>
          <a:xfrm>
            <a:off x="6499419" y="1195999"/>
            <a:ext cx="2684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Card:</a:t>
            </a:r>
            <a:endParaRPr lang="zh-TW" altLang="en-US" sz="2800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43060ED1-8F9C-3F44-62E7-C1B1CDCA3128}"/>
              </a:ext>
            </a:extLst>
          </p:cNvPr>
          <p:cNvSpPr/>
          <p:nvPr/>
        </p:nvSpPr>
        <p:spPr>
          <a:xfrm>
            <a:off x="2895597" y="4508276"/>
            <a:ext cx="717176" cy="88750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AA2BC3-ED3A-E1CF-761A-959E2B9B7B06}"/>
              </a:ext>
            </a:extLst>
          </p:cNvPr>
          <p:cNvSpPr/>
          <p:nvPr/>
        </p:nvSpPr>
        <p:spPr>
          <a:xfrm>
            <a:off x="896469" y="5567083"/>
            <a:ext cx="4715432" cy="102197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0825B1-0BD0-AE4F-D82F-A09620BDA02D}"/>
              </a:ext>
            </a:extLst>
          </p:cNvPr>
          <p:cNvSpPr txBox="1"/>
          <p:nvPr/>
        </p:nvSpPr>
        <p:spPr>
          <a:xfrm>
            <a:off x="1014680" y="5847237"/>
            <a:ext cx="4479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to Add Card to Slot</a:t>
            </a: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E193F1FC-4BEB-6532-6638-10D7F202601B}"/>
              </a:ext>
            </a:extLst>
          </p:cNvPr>
          <p:cNvSpPr/>
          <p:nvPr/>
        </p:nvSpPr>
        <p:spPr>
          <a:xfrm>
            <a:off x="8579229" y="4508276"/>
            <a:ext cx="717176" cy="88750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E2CFAF4-B3F4-8526-9E08-9B44A1BB5A8B}"/>
              </a:ext>
            </a:extLst>
          </p:cNvPr>
          <p:cNvSpPr/>
          <p:nvPr/>
        </p:nvSpPr>
        <p:spPr>
          <a:xfrm>
            <a:off x="6499419" y="5567083"/>
            <a:ext cx="4715432" cy="102197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311EA43-CB44-4182-377A-EC1C3AE0224B}"/>
              </a:ext>
            </a:extLst>
          </p:cNvPr>
          <p:cNvSpPr txBox="1"/>
          <p:nvPr/>
        </p:nvSpPr>
        <p:spPr>
          <a:xfrm>
            <a:off x="6617630" y="5858450"/>
            <a:ext cx="4479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to Play Card(s) Placed in Slots</a:t>
            </a:r>
          </a:p>
        </p:txBody>
      </p:sp>
    </p:spTree>
    <p:extLst>
      <p:ext uri="{BB962C8B-B14F-4D97-AF65-F5344CB8AC3E}">
        <p14:creationId xmlns:p14="http://schemas.microsoft.com/office/powerpoint/2010/main" val="5855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7D21651-8E0D-C2D5-DBF2-119B31349A4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776803" y="4429735"/>
            <a:ext cx="537335" cy="4192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544C24F-2CD2-5260-A34D-5B881E397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776803" y="4849011"/>
            <a:ext cx="537334" cy="3847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9B66CEDC-DCFB-F652-DEE7-DE1C1D1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8" y="132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Checks – Hand A vs. Hand B - 1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35D60A-DD4B-E63E-98AC-925A841EB854}"/>
              </a:ext>
            </a:extLst>
          </p:cNvPr>
          <p:cNvSpPr/>
          <p:nvPr/>
        </p:nvSpPr>
        <p:spPr>
          <a:xfrm>
            <a:off x="9135039" y="2130317"/>
            <a:ext cx="2348748" cy="1048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Beats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459BF9-EB73-7F66-BE61-0E59C8020832}"/>
              </a:ext>
            </a:extLst>
          </p:cNvPr>
          <p:cNvSpPr txBox="1"/>
          <p:nvPr/>
        </p:nvSpPr>
        <p:spPr>
          <a:xfrm>
            <a:off x="820267" y="1205747"/>
            <a:ext cx="7983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Relationships in “Game_Rules.pdf”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40DE96-F8F7-B3F8-9467-8BED402FEC27}"/>
              </a:ext>
            </a:extLst>
          </p:cNvPr>
          <p:cNvSpPr/>
          <p:nvPr/>
        </p:nvSpPr>
        <p:spPr>
          <a:xfrm>
            <a:off x="9135039" y="3605364"/>
            <a:ext cx="2348748" cy="1048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Mutates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0F9127-6855-4F69-B37B-358DB24D27D0}"/>
              </a:ext>
            </a:extLst>
          </p:cNvPr>
          <p:cNvSpPr/>
          <p:nvPr/>
        </p:nvSpPr>
        <p:spPr>
          <a:xfrm>
            <a:off x="9135039" y="5080411"/>
            <a:ext cx="2348748" cy="1048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Does not Affect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CF7148-94A8-938C-247B-C04DD4A70D24}"/>
              </a:ext>
            </a:extLst>
          </p:cNvPr>
          <p:cNvSpPr/>
          <p:nvPr/>
        </p:nvSpPr>
        <p:spPr>
          <a:xfrm>
            <a:off x="820267" y="3099329"/>
            <a:ext cx="1945337" cy="6723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Empty</a:t>
            </a:r>
            <a:endParaRPr lang="zh-TW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03BCDD-6800-6371-7946-337E8A267CE8}"/>
              </a:ext>
            </a:extLst>
          </p:cNvPr>
          <p:cNvSpPr/>
          <p:nvPr/>
        </p:nvSpPr>
        <p:spPr>
          <a:xfrm>
            <a:off x="3314138" y="4093559"/>
            <a:ext cx="1945337" cy="67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Hand Type ≠ B Hand Type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F8058-045C-06EC-F79B-DBD0F7B36F55}"/>
              </a:ext>
            </a:extLst>
          </p:cNvPr>
          <p:cNvSpPr/>
          <p:nvPr/>
        </p:nvSpPr>
        <p:spPr>
          <a:xfrm>
            <a:off x="3314137" y="4897633"/>
            <a:ext cx="1945337" cy="67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Hand Type = B Hand Type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57AD8D-6B7E-8817-0934-9FAB88B3BC9F}"/>
              </a:ext>
            </a:extLst>
          </p:cNvPr>
          <p:cNvSpPr/>
          <p:nvPr/>
        </p:nvSpPr>
        <p:spPr>
          <a:xfrm>
            <a:off x="831466" y="4512835"/>
            <a:ext cx="1945337" cy="67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≠ Empty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9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494F764-3F1A-3752-E785-BFD8C8DE8E07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2707338" y="2691762"/>
            <a:ext cx="654422" cy="143803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4CB946B-B7D9-C0DF-ADEA-5E1BE867077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707338" y="3708465"/>
            <a:ext cx="654424" cy="42133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C3C037A-F778-593E-ED9A-234F0F18DE2A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2707338" y="4129797"/>
            <a:ext cx="654422" cy="5953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8965556-B556-A780-A952-AE1FC22CEF76}"/>
              </a:ext>
            </a:extLst>
          </p:cNvPr>
          <p:cNvCxnSpPr>
            <a:stCxn id="14" idx="3"/>
            <a:endCxn id="3" idx="1"/>
          </p:cNvCxnSpPr>
          <p:nvPr/>
        </p:nvCxnSpPr>
        <p:spPr>
          <a:xfrm>
            <a:off x="2707338" y="4129797"/>
            <a:ext cx="654421" cy="140029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9B66CEDC-DCFB-F652-DEE7-DE1C1D1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8" y="132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Checks – Hand A vs. Hand B - 2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35D60A-DD4B-E63E-98AC-925A841EB854}"/>
              </a:ext>
            </a:extLst>
          </p:cNvPr>
          <p:cNvSpPr/>
          <p:nvPr/>
        </p:nvSpPr>
        <p:spPr>
          <a:xfrm>
            <a:off x="9135039" y="2130317"/>
            <a:ext cx="2348748" cy="1048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Beats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459BF9-EB73-7F66-BE61-0E59C8020832}"/>
              </a:ext>
            </a:extLst>
          </p:cNvPr>
          <p:cNvSpPr txBox="1"/>
          <p:nvPr/>
        </p:nvSpPr>
        <p:spPr>
          <a:xfrm>
            <a:off x="820267" y="1205747"/>
            <a:ext cx="7983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Relationships in “Game_Rules.pdf”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40DE96-F8F7-B3F8-9467-8BED402FEC27}"/>
              </a:ext>
            </a:extLst>
          </p:cNvPr>
          <p:cNvSpPr/>
          <p:nvPr/>
        </p:nvSpPr>
        <p:spPr>
          <a:xfrm>
            <a:off x="9135039" y="3605364"/>
            <a:ext cx="2348748" cy="1048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Mutates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0F9127-6855-4F69-B37B-358DB24D27D0}"/>
              </a:ext>
            </a:extLst>
          </p:cNvPr>
          <p:cNvSpPr/>
          <p:nvPr/>
        </p:nvSpPr>
        <p:spPr>
          <a:xfrm>
            <a:off x="9135039" y="5080411"/>
            <a:ext cx="2348748" cy="1048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Does not Affect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F0ED81-1F7A-E0DB-1558-845E629EB618}"/>
              </a:ext>
            </a:extLst>
          </p:cNvPr>
          <p:cNvSpPr/>
          <p:nvPr/>
        </p:nvSpPr>
        <p:spPr>
          <a:xfrm>
            <a:off x="762001" y="3793621"/>
            <a:ext cx="1945337" cy="67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Hand Type ≠ B Hand Type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386DDC-3669-D3DA-529D-861171BB8E86}"/>
              </a:ext>
            </a:extLst>
          </p:cNvPr>
          <p:cNvSpPr/>
          <p:nvPr/>
        </p:nvSpPr>
        <p:spPr>
          <a:xfrm>
            <a:off x="3361762" y="3160508"/>
            <a:ext cx="4625791" cy="1095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Great Disaster </a:t>
            </a:r>
            <a:b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 Is Not Five Grass or Great Disaster</a:t>
            </a:r>
            <a:b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 Traits Do not Meet Requirements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5BC5DA-0B23-A876-2BC3-9DBC9E418538}"/>
              </a:ext>
            </a:extLst>
          </p:cNvPr>
          <p:cNvSpPr/>
          <p:nvPr/>
        </p:nvSpPr>
        <p:spPr>
          <a:xfrm>
            <a:off x="3361760" y="2355586"/>
            <a:ext cx="4625791" cy="6723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Five Grass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8C1EFF-04BD-8AFF-7E70-D4100890EA7E}"/>
              </a:ext>
            </a:extLst>
          </p:cNvPr>
          <p:cNvSpPr/>
          <p:nvPr/>
        </p:nvSpPr>
        <p:spPr>
          <a:xfrm>
            <a:off x="3361760" y="4388993"/>
            <a:ext cx="4625791" cy="6723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Hand Type Higher than Four of a Kind and Higher than B Hand Type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1164DE-C55E-E604-A849-F28DD254D2F9}"/>
              </a:ext>
            </a:extLst>
          </p:cNvPr>
          <p:cNvSpPr/>
          <p:nvPr/>
        </p:nvSpPr>
        <p:spPr>
          <a:xfrm>
            <a:off x="3361759" y="5193915"/>
            <a:ext cx="4625791" cy="6723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Cases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4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CEDC-DCFB-F652-DEE7-DE1C1D1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8" y="132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Checks – Hand A vs. Hand 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- 3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35D60A-DD4B-E63E-98AC-925A841EB854}"/>
              </a:ext>
            </a:extLst>
          </p:cNvPr>
          <p:cNvSpPr/>
          <p:nvPr/>
        </p:nvSpPr>
        <p:spPr>
          <a:xfrm>
            <a:off x="9135039" y="2130317"/>
            <a:ext cx="2348748" cy="1048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Beats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459BF9-EB73-7F66-BE61-0E59C8020832}"/>
              </a:ext>
            </a:extLst>
          </p:cNvPr>
          <p:cNvSpPr txBox="1"/>
          <p:nvPr/>
        </p:nvSpPr>
        <p:spPr>
          <a:xfrm>
            <a:off x="820267" y="1205747"/>
            <a:ext cx="7983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Relationships in “Game_Rules.pdf”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40DE96-F8F7-B3F8-9467-8BED402FEC27}"/>
              </a:ext>
            </a:extLst>
          </p:cNvPr>
          <p:cNvSpPr/>
          <p:nvPr/>
        </p:nvSpPr>
        <p:spPr>
          <a:xfrm>
            <a:off x="9135039" y="3605364"/>
            <a:ext cx="2348748" cy="1048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Mutates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0F9127-6855-4F69-B37B-358DB24D27D0}"/>
              </a:ext>
            </a:extLst>
          </p:cNvPr>
          <p:cNvSpPr/>
          <p:nvPr/>
        </p:nvSpPr>
        <p:spPr>
          <a:xfrm>
            <a:off x="9135039" y="5080411"/>
            <a:ext cx="2348748" cy="1048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Does not Affect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5FEC962-FABC-32D8-507B-B93497A56662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707338" y="2901312"/>
            <a:ext cx="654422" cy="12284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E289AB8-9AB8-435D-0C61-61B88A56D0CF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2707338" y="4129796"/>
            <a:ext cx="654424" cy="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62D927-FD83-7D1F-9747-1B26F121584F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2707338" y="4129797"/>
            <a:ext cx="654422" cy="11862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4F50BBA-9812-3E14-604B-A700A932C82B}"/>
              </a:ext>
            </a:extLst>
          </p:cNvPr>
          <p:cNvSpPr/>
          <p:nvPr/>
        </p:nvSpPr>
        <p:spPr>
          <a:xfrm>
            <a:off x="762001" y="3793621"/>
            <a:ext cx="1945337" cy="67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Hand Type = B Hand Type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771D4C-81D3-DF1F-30CF-2CD92F41247A}"/>
              </a:ext>
            </a:extLst>
          </p:cNvPr>
          <p:cNvSpPr/>
          <p:nvPr/>
        </p:nvSpPr>
        <p:spPr>
          <a:xfrm>
            <a:off x="3361762" y="3793620"/>
            <a:ext cx="4625791" cy="6723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Category is Trait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EE0DD5-A133-20CE-369D-1FDF9E52AD46}"/>
              </a:ext>
            </a:extLst>
          </p:cNvPr>
          <p:cNvSpPr/>
          <p:nvPr/>
        </p:nvSpPr>
        <p:spPr>
          <a:xfrm>
            <a:off x="3361760" y="2565136"/>
            <a:ext cx="4625791" cy="67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is Species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033F18-A5A3-13FE-9773-EB0F87CBD17A}"/>
              </a:ext>
            </a:extLst>
          </p:cNvPr>
          <p:cNvSpPr/>
          <p:nvPr/>
        </p:nvSpPr>
        <p:spPr>
          <a:xfrm>
            <a:off x="3361760" y="4979902"/>
            <a:ext cx="4625791" cy="67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Category is Effect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5FEC962-FABC-32D8-507B-B93497A56662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707338" y="2317127"/>
            <a:ext cx="654422" cy="194602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62D927-FD83-7D1F-9747-1B26F121584F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2707338" y="3122049"/>
            <a:ext cx="654422" cy="114109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AC66291-6A5A-2C5E-C541-3BABA4B33877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>
            <a:off x="2707338" y="4263147"/>
            <a:ext cx="654421" cy="164928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16C9D9C-B5C9-A7BF-963E-FDF8BE6943B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2707338" y="4263147"/>
            <a:ext cx="654421" cy="65700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0B90DA1-D68B-977E-58BB-22D11490D6A9}"/>
              </a:ext>
            </a:extLst>
          </p:cNvPr>
          <p:cNvCxnSpPr>
            <a:cxnSpLocks/>
            <a:stCxn id="29" idx="3"/>
            <a:endCxn id="3" idx="1"/>
          </p:cNvCxnSpPr>
          <p:nvPr/>
        </p:nvCxnSpPr>
        <p:spPr>
          <a:xfrm flipV="1">
            <a:off x="2707338" y="3926971"/>
            <a:ext cx="654422" cy="33617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9B66CEDC-DCFB-F652-DEE7-DE1C1D1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8" y="132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Checks – Hand A vs. Hand 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- 4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35D60A-DD4B-E63E-98AC-925A841EB854}"/>
              </a:ext>
            </a:extLst>
          </p:cNvPr>
          <p:cNvSpPr/>
          <p:nvPr/>
        </p:nvSpPr>
        <p:spPr>
          <a:xfrm>
            <a:off x="9135039" y="2130317"/>
            <a:ext cx="2348748" cy="1048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Beats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459BF9-EB73-7F66-BE61-0E59C8020832}"/>
              </a:ext>
            </a:extLst>
          </p:cNvPr>
          <p:cNvSpPr txBox="1"/>
          <p:nvPr/>
        </p:nvSpPr>
        <p:spPr>
          <a:xfrm>
            <a:off x="820267" y="1205747"/>
            <a:ext cx="7983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Relationships in “Game_Rules.pdf”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40DE96-F8F7-B3F8-9467-8BED402FEC27}"/>
              </a:ext>
            </a:extLst>
          </p:cNvPr>
          <p:cNvSpPr/>
          <p:nvPr/>
        </p:nvSpPr>
        <p:spPr>
          <a:xfrm>
            <a:off x="9135039" y="3605364"/>
            <a:ext cx="2348748" cy="1048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Mutates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0F9127-6855-4F69-B37B-358DB24D27D0}"/>
              </a:ext>
            </a:extLst>
          </p:cNvPr>
          <p:cNvSpPr/>
          <p:nvPr/>
        </p:nvSpPr>
        <p:spPr>
          <a:xfrm>
            <a:off x="9135039" y="5080411"/>
            <a:ext cx="2348748" cy="1048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Does not Affect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F50BBA-9812-3E14-604B-A700A932C82B}"/>
              </a:ext>
            </a:extLst>
          </p:cNvPr>
          <p:cNvSpPr/>
          <p:nvPr/>
        </p:nvSpPr>
        <p:spPr>
          <a:xfrm>
            <a:off x="762001" y="3926971"/>
            <a:ext cx="1945337" cy="67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is Species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EE0DD5-A133-20CE-369D-1FDF9E52AD46}"/>
              </a:ext>
            </a:extLst>
          </p:cNvPr>
          <p:cNvSpPr/>
          <p:nvPr/>
        </p:nvSpPr>
        <p:spPr>
          <a:xfrm>
            <a:off x="3361760" y="1980951"/>
            <a:ext cx="4625791" cy="6723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Category is Trait </a:t>
            </a:r>
            <a:b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B is Mutation or Human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033F18-A5A3-13FE-9773-EB0F87CBD17A}"/>
              </a:ext>
            </a:extLst>
          </p:cNvPr>
          <p:cNvSpPr/>
          <p:nvPr/>
        </p:nvSpPr>
        <p:spPr>
          <a:xfrm>
            <a:off x="3361760" y="2785873"/>
            <a:ext cx="4625791" cy="6723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Category is Effect </a:t>
            </a:r>
            <a:b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Mutation or Human)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F84A59-1E54-4AC4-667E-31485BBF1883}"/>
              </a:ext>
            </a:extLst>
          </p:cNvPr>
          <p:cNvSpPr/>
          <p:nvPr/>
        </p:nvSpPr>
        <p:spPr>
          <a:xfrm>
            <a:off x="3361760" y="3590795"/>
            <a:ext cx="4625791" cy="6723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Category is Species</a:t>
            </a:r>
            <a:b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Hunting Level &gt; B Hunting Level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56C135-67E9-F9E2-294D-ECDF3C538162}"/>
              </a:ext>
            </a:extLst>
          </p:cNvPr>
          <p:cNvSpPr/>
          <p:nvPr/>
        </p:nvSpPr>
        <p:spPr>
          <a:xfrm>
            <a:off x="3361759" y="4395717"/>
            <a:ext cx="4625791" cy="1048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Category is Species</a:t>
            </a:r>
            <a:b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Hunting Level = B Hunting Level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Hunting Point &gt; B Hunting Point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280FC3-67E3-3FD1-E459-45012E8D865F}"/>
              </a:ext>
            </a:extLst>
          </p:cNvPr>
          <p:cNvSpPr/>
          <p:nvPr/>
        </p:nvSpPr>
        <p:spPr>
          <a:xfrm>
            <a:off x="3361759" y="5576260"/>
            <a:ext cx="4625791" cy="6723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Cases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8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5FEC962-FABC-32D8-507B-B93497A56662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707338" y="3458225"/>
            <a:ext cx="654422" cy="80492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62D927-FD83-7D1F-9747-1B26F121584F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2707338" y="4263147"/>
            <a:ext cx="654422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16C9D9C-B5C9-A7BF-963E-FDF8BE6943B7}"/>
              </a:ext>
            </a:extLst>
          </p:cNvPr>
          <p:cNvCxnSpPr>
            <a:cxnSpLocks/>
            <a:stCxn id="29" idx="3"/>
            <a:endCxn id="3" idx="1"/>
          </p:cNvCxnSpPr>
          <p:nvPr/>
        </p:nvCxnSpPr>
        <p:spPr>
          <a:xfrm>
            <a:off x="2707338" y="4263147"/>
            <a:ext cx="654422" cy="804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9B66CEDC-DCFB-F652-DEE7-DE1C1D1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8" y="132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Checks – Hand A vs. Hand 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- 5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35D60A-DD4B-E63E-98AC-925A841EB854}"/>
              </a:ext>
            </a:extLst>
          </p:cNvPr>
          <p:cNvSpPr/>
          <p:nvPr/>
        </p:nvSpPr>
        <p:spPr>
          <a:xfrm>
            <a:off x="9135039" y="2130317"/>
            <a:ext cx="2348748" cy="1048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Beats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459BF9-EB73-7F66-BE61-0E59C8020832}"/>
              </a:ext>
            </a:extLst>
          </p:cNvPr>
          <p:cNvSpPr txBox="1"/>
          <p:nvPr/>
        </p:nvSpPr>
        <p:spPr>
          <a:xfrm>
            <a:off x="820267" y="1205747"/>
            <a:ext cx="7983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Relationships in “Game_Rules.pdf”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40DE96-F8F7-B3F8-9467-8BED402FEC27}"/>
              </a:ext>
            </a:extLst>
          </p:cNvPr>
          <p:cNvSpPr/>
          <p:nvPr/>
        </p:nvSpPr>
        <p:spPr>
          <a:xfrm>
            <a:off x="9135039" y="3605364"/>
            <a:ext cx="2348748" cy="1048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Mutates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0F9127-6855-4F69-B37B-358DB24D27D0}"/>
              </a:ext>
            </a:extLst>
          </p:cNvPr>
          <p:cNvSpPr/>
          <p:nvPr/>
        </p:nvSpPr>
        <p:spPr>
          <a:xfrm>
            <a:off x="9135039" y="5080411"/>
            <a:ext cx="2348748" cy="1048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Does not Affect B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F50BBA-9812-3E14-604B-A700A932C82B}"/>
              </a:ext>
            </a:extLst>
          </p:cNvPr>
          <p:cNvSpPr/>
          <p:nvPr/>
        </p:nvSpPr>
        <p:spPr>
          <a:xfrm>
            <a:off x="762001" y="3926971"/>
            <a:ext cx="1945337" cy="67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is Effect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EE0DD5-A133-20CE-369D-1FDF9E52AD46}"/>
              </a:ext>
            </a:extLst>
          </p:cNvPr>
          <p:cNvSpPr/>
          <p:nvPr/>
        </p:nvSpPr>
        <p:spPr>
          <a:xfrm>
            <a:off x="3361760" y="3122049"/>
            <a:ext cx="4625791" cy="672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Mutation or Human</a:t>
            </a:r>
            <a:b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 Has Mutant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033F18-A5A3-13FE-9773-EB0F87CBD17A}"/>
              </a:ext>
            </a:extLst>
          </p:cNvPr>
          <p:cNvSpPr/>
          <p:nvPr/>
        </p:nvSpPr>
        <p:spPr>
          <a:xfrm>
            <a:off x="3361760" y="3926971"/>
            <a:ext cx="4625791" cy="6723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Mutation or Human</a:t>
            </a:r>
            <a:b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 Does Not Have Mutant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F84A59-1E54-4AC4-667E-31485BBF1883}"/>
              </a:ext>
            </a:extLst>
          </p:cNvPr>
          <p:cNvSpPr/>
          <p:nvPr/>
        </p:nvSpPr>
        <p:spPr>
          <a:xfrm>
            <a:off x="3361760" y="4731893"/>
            <a:ext cx="4625791" cy="6723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Traits Do not Meet Requirements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6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CEDC-DCFB-F652-DEE7-DE1C1D1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8" y="132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Object Life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C7EE29-9794-FD06-C42D-0BBC00443DB9}"/>
              </a:ext>
            </a:extLst>
          </p:cNvPr>
          <p:cNvSpPr/>
          <p:nvPr/>
        </p:nvSpPr>
        <p:spPr>
          <a:xfrm>
            <a:off x="888061" y="1626760"/>
            <a:ext cx="2723032" cy="10783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Duplicated from Card Template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90E65-4C06-0FC3-9690-73054A33B1E2}"/>
              </a:ext>
            </a:extLst>
          </p:cNvPr>
          <p:cNvSpPr/>
          <p:nvPr/>
        </p:nvSpPr>
        <p:spPr>
          <a:xfrm>
            <a:off x="3611093" y="1626760"/>
            <a:ext cx="2723032" cy="10783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Textured According to EVO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85E96D-DF17-9238-696C-563678C6EFEE}"/>
              </a:ext>
            </a:extLst>
          </p:cNvPr>
          <p:cNvSpPr/>
          <p:nvPr/>
        </p:nvSpPr>
        <p:spPr>
          <a:xfrm>
            <a:off x="888061" y="3467100"/>
            <a:ext cx="2723032" cy="10783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Slot Content with EVO Info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7AF3D9-8724-B0B5-AD19-47B907579702}"/>
              </a:ext>
            </a:extLst>
          </p:cNvPr>
          <p:cNvSpPr/>
          <p:nvPr/>
        </p:nvSpPr>
        <p:spPr>
          <a:xfrm>
            <a:off x="3611093" y="3467100"/>
            <a:ext cx="2723032" cy="10783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953B93-93A5-4559-37DB-D68FDD57B446}"/>
              </a:ext>
            </a:extLst>
          </p:cNvPr>
          <p:cNvSpPr/>
          <p:nvPr/>
        </p:nvSpPr>
        <p:spPr>
          <a:xfrm>
            <a:off x="888061" y="5307440"/>
            <a:ext cx="2723032" cy="10783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Duplicated from Card Template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526976-6D44-8205-8F96-805CF95E7CB6}"/>
              </a:ext>
            </a:extLst>
          </p:cNvPr>
          <p:cNvSpPr/>
          <p:nvPr/>
        </p:nvSpPr>
        <p:spPr>
          <a:xfrm>
            <a:off x="3611093" y="5307440"/>
            <a:ext cx="2723032" cy="10783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Textured According to EVO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FD7D5E-DACE-6D36-4DE4-828D11C82C15}"/>
              </a:ext>
            </a:extLst>
          </p:cNvPr>
          <p:cNvSpPr/>
          <p:nvPr/>
        </p:nvSpPr>
        <p:spPr>
          <a:xfrm>
            <a:off x="6334125" y="5307440"/>
            <a:ext cx="2723032" cy="10783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Un-Draggable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403A83-4345-F663-ECD7-026F45BAF906}"/>
              </a:ext>
            </a:extLst>
          </p:cNvPr>
          <p:cNvSpPr/>
          <p:nvPr/>
        </p:nvSpPr>
        <p:spPr>
          <a:xfrm>
            <a:off x="6334125" y="1626760"/>
            <a:ext cx="2723032" cy="10783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Draggable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A00D53-E560-DE7D-1138-FB8E206D9E51}"/>
              </a:ext>
            </a:extLst>
          </p:cNvPr>
          <p:cNvSpPr txBox="1"/>
          <p:nvPr/>
        </p:nvSpPr>
        <p:spPr>
          <a:xfrm>
            <a:off x="888061" y="1103540"/>
            <a:ext cx="2684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Drawn</a:t>
            </a:r>
            <a:endParaRPr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CB5A052-6F34-E413-835B-5D2C25BCA162}"/>
              </a:ext>
            </a:extLst>
          </p:cNvPr>
          <p:cNvSpPr txBox="1"/>
          <p:nvPr/>
        </p:nvSpPr>
        <p:spPr>
          <a:xfrm>
            <a:off x="888060" y="2943880"/>
            <a:ext cx="5693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Dragged and Dropped to Slot (Legal)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D54C3B-4376-3FB0-5BA7-F9F1BA97BC8C}"/>
              </a:ext>
            </a:extLst>
          </p:cNvPr>
          <p:cNvSpPr txBox="1"/>
          <p:nvPr/>
        </p:nvSpPr>
        <p:spPr>
          <a:xfrm>
            <a:off x="888060" y="4784220"/>
            <a:ext cx="2684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37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553</Words>
  <Application>Microsoft Office PowerPoint</Application>
  <PresentationFormat>寬螢幕</PresentationFormat>
  <Paragraphs>93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佈景主題</vt:lpstr>
      <vt:lpstr>Initialization</vt:lpstr>
      <vt:lpstr>Run Time Checks</vt:lpstr>
      <vt:lpstr>Run Time Checks – Hand A vs. Hand B - 1</vt:lpstr>
      <vt:lpstr>Run Time Checks – Hand A vs. Hand B - 2</vt:lpstr>
      <vt:lpstr>Run Time Checks – Hand A vs. Hand B - 3</vt:lpstr>
      <vt:lpstr>Run Time Checks – Hand A vs. Hand B - 4</vt:lpstr>
      <vt:lpstr>Run Time Checks – Hand A vs. Hand B - 5</vt:lpstr>
      <vt:lpstr>Card Object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Initialization</dc:title>
  <dc:creator>kyle ho</dc:creator>
  <cp:lastModifiedBy>kyle ho</cp:lastModifiedBy>
  <cp:revision>2</cp:revision>
  <dcterms:created xsi:type="dcterms:W3CDTF">2023-02-11T11:12:54Z</dcterms:created>
  <dcterms:modified xsi:type="dcterms:W3CDTF">2023-02-11T12:32:04Z</dcterms:modified>
</cp:coreProperties>
</file>