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2384DD-5FAA-616E-7834-E535CF4FD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B226309-E7EB-AC4A-DE9C-E9ABA7FA0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7985EF-B7B2-2D6B-CD81-CE3E08391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5865-FAB0-485D-8F59-47D3DFEE82A1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A0FA2A-6FAF-232F-675A-5DEFAC6C7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78F227-61F9-AB53-F163-253FBCB9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4336-7D97-48DF-B868-F491BD66CC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9867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00EE0D-5781-87F9-CA98-3E1DFD667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D0EC1AA-3E43-2382-C0EB-818206AB76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BFD005-838C-7619-AD3A-CA7D974A4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5865-FAB0-485D-8F59-47D3DFEE82A1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4ECB23-8781-EF22-FB00-D73058116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C8EBF0-6FFB-5C1B-67CE-697303FAE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4336-7D97-48DF-B868-F491BD66CC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7924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CA9597F-9F30-AD5C-9D3A-9CD7B708AB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C36F7A6-03A2-63FD-BD8F-C9026AA0F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DA46F7-8B91-A542-C319-D84450EED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5865-FAB0-485D-8F59-47D3DFEE82A1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66B1A1-39A3-F639-F2B9-711A6807B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74DAA9-96A0-9B90-B484-33A7531BA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4336-7D97-48DF-B868-F491BD66CC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2660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EF8FD8-E15F-8CCB-2919-0FD6B838D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E43D7C-62A3-7C9C-F6CE-A3F0BA958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1BA879-99FF-627D-EC70-7A15C7B72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5865-FAB0-485D-8F59-47D3DFEE82A1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BD9B3A-8E91-93D7-F085-EEA0ED428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1338E5-EA2C-A961-8C36-B0573845D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4336-7D97-48DF-B868-F491BD66CC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5438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97A978-C820-06E0-41D9-ED2505D74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489F5B0-8B67-96A8-EF63-968F5AA31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0A7460-C9E1-F366-F449-EE87DE69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5865-FAB0-485D-8F59-47D3DFEE82A1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ADB7C7-6AEA-EA4E-3A19-8E5692462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16934C-0F45-47C2-40D7-2631DF743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4336-7D97-48DF-B868-F491BD66CC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3540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37CEAE-313E-5803-B863-31278B8DC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0B9AB1-F2EB-F783-8D96-678B7CDABC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415EDEF-34D9-53EF-6713-2FD28037B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27B93ED-9644-CC4A-7B9E-FC94E4713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5865-FAB0-485D-8F59-47D3DFEE82A1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EB5891D-1538-AE6D-7E69-CAA1C1800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65C5D47-389F-C2D5-D1B8-ACDECD529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4336-7D97-48DF-B868-F491BD66CC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3294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2966BD-F54B-6533-95D6-91154F214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1159219-52FD-E542-7F56-AAD70CC76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F091E46-435B-0695-331D-E90291BC8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14460FF-3D61-8322-CB99-41394B8430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FCE73BA-4D40-2354-273A-A29EF0AAE2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F492533-DEEF-4E41-3B22-C46BB0B0E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5865-FAB0-485D-8F59-47D3DFEE82A1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899D611-EB86-FC5B-7395-690B2F6DF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9CCBD20-8A1E-24AF-0BBB-7729BEBF6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4336-7D97-48DF-B868-F491BD66CC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0656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06B6F6-09B6-E902-C101-FE491C3C7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4F2E903-8778-8C82-12D9-F23924E20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5865-FAB0-485D-8F59-47D3DFEE82A1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60B7568-0AA4-D21F-4AB1-F87189C0F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18507BA-A8A4-2E03-5241-1AA9E71A6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4336-7D97-48DF-B868-F491BD66CC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313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BB9883D-D852-DCC2-7BF9-80557E8EA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5865-FAB0-485D-8F59-47D3DFEE82A1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3925094-2BB6-AC7A-D8B9-A933C7A34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55D2D61-3E62-FD66-9446-E63C8A2F5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4336-7D97-48DF-B868-F491BD66CC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502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68C80E-6559-6225-E717-DE16BA7EC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747A2D-F322-1E63-11F5-ED7C96F3C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9CC8051-C450-A24C-FAD1-5506E3BA2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3F92591-DF3B-A112-588C-F5BD885E4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5865-FAB0-485D-8F59-47D3DFEE82A1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39EE021-58CF-DDFA-7B80-5D56C7B02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E8DACEF-A0CC-9BEB-7F77-55F4CC7A0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4336-7D97-48DF-B868-F491BD66CC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5092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69E6CC-90E6-251F-152E-D33B2CBDB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FBC3D84-5A1A-E87A-AD81-1F33CD9B94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CFF2ED4-6D1F-4B9E-EF42-3C7C858A8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0255ABF-F718-6536-6F9C-1F1C0BA2F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5865-FAB0-485D-8F59-47D3DFEE82A1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A81CB46-521D-4D8C-12BA-22B3917FA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CC7BE48-C649-F1E8-D978-AB31340B4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4336-7D97-48DF-B868-F491BD66CC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3185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243EFE4-5D57-A20A-EF94-43EF829FC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98873F1-E81C-5CD4-FD82-CEC7C2634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C0BE9D-8C53-A00E-797E-EAEE8BBB4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85865-FAB0-485D-8F59-47D3DFEE82A1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2655F3-5705-0448-7AF2-8F9FDA9532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4D0871-F918-9708-B78C-D12449EA6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34336-7D97-48DF-B868-F491BD66CC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5680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1B20248-122A-359C-EDE4-72F754F542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0" r="30590"/>
          <a:stretch/>
        </p:blipFill>
        <p:spPr>
          <a:xfrm>
            <a:off x="1984902" y="0"/>
            <a:ext cx="6477477" cy="6858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C63FDDFD-4CA9-D21A-02C8-4F7A4729FEBA}"/>
              </a:ext>
            </a:extLst>
          </p:cNvPr>
          <p:cNvSpPr/>
          <p:nvPr/>
        </p:nvSpPr>
        <p:spPr>
          <a:xfrm>
            <a:off x="1984902" y="-1"/>
            <a:ext cx="6477477" cy="3069021"/>
          </a:xfrm>
          <a:prstGeom prst="rect">
            <a:avLst/>
          </a:prstGeom>
          <a:gradFill>
            <a:gsLst>
              <a:gs pos="22000">
                <a:schemeClr val="bg1"/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0283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BC2D567-AF70-8B94-1754-CCBCAE040E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2917"/>
            <a:ext cx="12192000" cy="4064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BDA0A1E4-AB14-CAB0-1B37-1064785917F8}"/>
              </a:ext>
            </a:extLst>
          </p:cNvPr>
          <p:cNvSpPr/>
          <p:nvPr/>
        </p:nvSpPr>
        <p:spPr>
          <a:xfrm>
            <a:off x="0" y="1312917"/>
            <a:ext cx="12192000" cy="4064000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5324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ython&quot; Icon - Download for free – Iconduck">
            <a:extLst>
              <a:ext uri="{FF2B5EF4-FFF2-40B4-BE49-F238E27FC236}">
                <a16:creationId xmlns:a16="http://schemas.microsoft.com/office/drawing/2014/main" id="{A89E2A7B-B796-04C2-6DED-1CA40531F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004888"/>
            <a:ext cx="4876800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B390021D-646D-7CEF-68BC-3F4A8A643761}"/>
              </a:ext>
            </a:extLst>
          </p:cNvPr>
          <p:cNvSpPr txBox="1"/>
          <p:nvPr/>
        </p:nvSpPr>
        <p:spPr>
          <a:xfrm>
            <a:off x="3851413" y="2767280"/>
            <a:ext cx="44891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000" b="1" dirty="0">
                <a:ln w="19050">
                  <a:solidFill>
                    <a:schemeClr val="bg1"/>
                  </a:solidFill>
                </a:ln>
                <a:effectLst>
                  <a:outerShdw blurRad="101600" dir="5400000" algn="ctr" rotWithShape="0">
                    <a:schemeClr val="bg1"/>
                  </a:outerShdw>
                </a:effectLst>
              </a:rPr>
              <a:t>Wergaia</a:t>
            </a:r>
            <a:endParaRPr lang="zh-TW" altLang="en-US" sz="8000" b="1" dirty="0">
              <a:ln w="19050">
                <a:solidFill>
                  <a:schemeClr val="bg1"/>
                </a:solidFill>
              </a:ln>
              <a:effectLst>
                <a:outerShdw blurRad="101600" dir="5400000" algn="ctr" rotWithShape="0">
                  <a:schemeClr val="bg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6084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FA9E5B1-18B8-7D05-F616-077E0712D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6E7E04F3-81A4-D329-2DC9-F5006BFF7B55}"/>
              </a:ext>
            </a:extLst>
          </p:cNvPr>
          <p:cNvSpPr txBox="1"/>
          <p:nvPr/>
        </p:nvSpPr>
        <p:spPr>
          <a:xfrm rot="21429661">
            <a:off x="3629853" y="4836840"/>
            <a:ext cx="4912415" cy="353943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perspectiveRelaxedModerately"/>
              <a:lightRig rig="threePt" dir="t"/>
            </a:scene3d>
          </a:bodyPr>
          <a:lstStyle/>
          <a:p>
            <a:pPr algn="ctr"/>
            <a:r>
              <a:rPr lang="zh-TW" altLang="en-US" sz="1700" dirty="0">
                <a:solidFill>
                  <a:srgbClr val="C00000"/>
                </a:solidFill>
              </a:rPr>
              <a:t>https://www.youtube.com/shorts/0dXxNEILw38</a:t>
            </a:r>
          </a:p>
        </p:txBody>
      </p:sp>
    </p:spTree>
    <p:extLst>
      <p:ext uri="{BB962C8B-B14F-4D97-AF65-F5344CB8AC3E}">
        <p14:creationId xmlns:p14="http://schemas.microsoft.com/office/powerpoint/2010/main" val="2735730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1188</TotalTime>
  <Words>31</Words>
  <Application>Microsoft Office PowerPoint</Application>
  <PresentationFormat>寬螢幕</PresentationFormat>
  <Paragraphs>2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Kyle Ho</dc:creator>
  <cp:lastModifiedBy>Kyle Ho</cp:lastModifiedBy>
  <cp:revision>5</cp:revision>
  <dcterms:created xsi:type="dcterms:W3CDTF">2024-05-17T06:34:09Z</dcterms:created>
  <dcterms:modified xsi:type="dcterms:W3CDTF">2024-05-22T01:12:42Z</dcterms:modified>
</cp:coreProperties>
</file>