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869929-B593-E389-9252-C143742CDE1B}"/>
              </a:ext>
            </a:extLst>
          </p:cNvPr>
          <p:cNvSpPr/>
          <p:nvPr/>
        </p:nvSpPr>
        <p:spPr>
          <a:xfrm>
            <a:off x="2782958" y="0"/>
            <a:ext cx="6626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B2D905-15F8-B1AA-B8BE-74CD892D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04" y="785191"/>
            <a:ext cx="52876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A89E2A7B-B796-04C2-6DED-1CA4053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04888"/>
            <a:ext cx="48768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0021D-646D-7CEF-68BC-3F4A8A643761}"/>
              </a:ext>
            </a:extLst>
          </p:cNvPr>
          <p:cNvSpPr txBox="1"/>
          <p:nvPr/>
        </p:nvSpPr>
        <p:spPr>
          <a:xfrm>
            <a:off x="3851413" y="2767280"/>
            <a:ext cx="448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n w="19050">
                  <a:solidFill>
                    <a:schemeClr val="bg1"/>
                  </a:solidFill>
                </a:ln>
                <a:effectLst>
                  <a:outerShdw blurRad="101600" dir="5400000" algn="ctr" rotWithShape="0">
                    <a:schemeClr val="bg1"/>
                  </a:outerShdw>
                </a:effectLst>
              </a:rPr>
              <a:t>Wergaia</a:t>
            </a:r>
            <a:endParaRPr lang="zh-TW" altLang="en-US" sz="8000" b="1" dirty="0">
              <a:ln w="19050">
                <a:solidFill>
                  <a:schemeClr val="bg1"/>
                </a:solidFill>
              </a:ln>
              <a:effectLst>
                <a:outerShdw blurRad="1016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A9E5B1-18B8-7D05-F616-077E071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7E04F3-81A4-D329-2DC9-F5006BFF7B55}"/>
              </a:ext>
            </a:extLst>
          </p:cNvPr>
          <p:cNvSpPr txBox="1"/>
          <p:nvPr/>
        </p:nvSpPr>
        <p:spPr>
          <a:xfrm rot="21429661">
            <a:off x="3629853" y="4836840"/>
            <a:ext cx="4912415" cy="3539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TW" altLang="en-US" sz="1700" dirty="0">
                <a:solidFill>
                  <a:srgbClr val="C00000"/>
                </a:solidFill>
              </a:rPr>
              <a:t>https://www.youtube.com/shorts/0dXxNEILw38</a:t>
            </a:r>
          </a:p>
        </p:txBody>
      </p:sp>
    </p:spTree>
    <p:extLst>
      <p:ext uri="{BB962C8B-B14F-4D97-AF65-F5344CB8AC3E}">
        <p14:creationId xmlns:p14="http://schemas.microsoft.com/office/powerpoint/2010/main" val="27357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709BE-29D1-D43C-7E80-460ABD77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9" y="1568668"/>
            <a:ext cx="3720662" cy="3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45EEAC-B8F1-53B1-BD76-8C0AA807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07" y="1411014"/>
            <a:ext cx="3846786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E1800-4E44-323F-8A64-CD45B072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21" y="1926021"/>
            <a:ext cx="3005958" cy="30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5820CB-1296-4051-6676-7E79C185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2" y="1789385"/>
            <a:ext cx="3279230" cy="32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22D05-C9A1-4804-B5F4-64979A47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2" y="1957552"/>
            <a:ext cx="2942896" cy="29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31</Words>
  <Application>Microsoft Office PowerPoint</Application>
  <PresentationFormat>寬螢幕</PresentationFormat>
  <Paragraphs>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7</cp:revision>
  <dcterms:created xsi:type="dcterms:W3CDTF">2024-05-17T06:34:09Z</dcterms:created>
  <dcterms:modified xsi:type="dcterms:W3CDTF">2024-05-22T04:52:42Z</dcterms:modified>
</cp:coreProperties>
</file>