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FF232DA-47AE-F048-7DFD-B8E8F9791BE0}"/>
              </a:ext>
            </a:extLst>
          </p:cNvPr>
          <p:cNvSpPr/>
          <p:nvPr/>
        </p:nvSpPr>
        <p:spPr>
          <a:xfrm>
            <a:off x="3489434" y="2412126"/>
            <a:ext cx="5213132" cy="2233445"/>
          </a:xfrm>
          <a:prstGeom prst="roundRect">
            <a:avLst>
              <a:gd name="adj" fmla="val 42000"/>
            </a:avLst>
          </a:prstGeom>
          <a:solidFill>
            <a:schemeClr val="bg1">
              <a:alpha val="75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2</cp:revision>
  <dcterms:created xsi:type="dcterms:W3CDTF">2024-05-17T06:34:09Z</dcterms:created>
  <dcterms:modified xsi:type="dcterms:W3CDTF">2024-05-19T13:39:21Z</dcterms:modified>
</cp:coreProperties>
</file>