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384DD-5FAA-616E-7834-E535CF4FD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226309-E7EB-AC4A-DE9C-E9ABA7FA0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7985EF-B7B2-2D6B-CD81-CE3E0839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A0FA2A-6FAF-232F-675A-5DEFAC6C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78F227-61F9-AB53-F163-253FBCB9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86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0EE0D-5781-87F9-CA98-3E1DFD6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EC1AA-3E43-2382-C0EB-818206AB7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FD005-838C-7619-AD3A-CA7D974A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ECB23-8781-EF22-FB00-D7305811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8EBF0-6FFB-5C1B-67CE-697303FA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92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A9597F-9F30-AD5C-9D3A-9CD7B708A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36F7A6-03A2-63FD-BD8F-C9026AA0F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A46F7-8B91-A542-C319-D84450EE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66B1A1-39A3-F639-F2B9-711A6807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4DAA9-96A0-9B90-B484-33A7531B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6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F8FD8-E15F-8CCB-2919-0FD6B838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43D7C-62A3-7C9C-F6CE-A3F0BA95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1BA879-99FF-627D-EC70-7A15C7B7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D9B3A-8E91-93D7-F085-EEA0ED42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338E5-EA2C-A961-8C36-B0573845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7A978-C820-06E0-41D9-ED2505D7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89F5B0-8B67-96A8-EF63-968F5AA3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0A7460-C9E1-F366-F449-EE87DE69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DB7C7-6AEA-EA4E-3A19-8E569246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6934C-0F45-47C2-40D7-2631DF74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4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7CEAE-313E-5803-B863-31278B8D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B9AB1-F2EB-F783-8D96-678B7CDAB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15EDEF-34D9-53EF-6713-2FD28037B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7B93ED-9644-CC4A-7B9E-FC94E471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B5891D-1538-AE6D-7E69-CAA1C180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5C5D47-389F-C2D5-D1B8-ACDECD52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9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966BD-F54B-6533-95D6-91154F21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59219-52FD-E542-7F56-AAD70CC7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091E46-435B-0695-331D-E90291BC8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4460FF-3D61-8322-CB99-41394B843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CE73BA-4D40-2354-273A-A29EF0AAE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492533-DEEF-4E41-3B22-C46BB0B0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99D611-EB86-FC5B-7395-690B2F6D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CCBD20-8A1E-24AF-0BBB-7729BEBF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65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6B6F6-09B6-E902-C101-FE491C3C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F2E903-8778-8C82-12D9-F23924E2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0B7568-0AA4-D21F-4AB1-F87189C0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8507BA-A8A4-2E03-5241-1AA9E71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3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B9883D-D852-DCC2-7BF9-80557E8E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925094-2BB6-AC7A-D8B9-A933C7A3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5D2D61-3E62-FD66-9446-E63C8A2F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0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8C80E-6559-6225-E717-DE16BA7E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747A2D-F322-1E63-11F5-ED7C96F3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CC8051-C450-A24C-FAD1-5506E3BA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F92591-DF3B-A112-588C-F5BD885E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9EE021-58CF-DDFA-7B80-5D56C7B0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DACEF-A0CC-9BEB-7F77-55F4CC7A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0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9E6CC-90E6-251F-152E-D33B2CBD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BC3D84-5A1A-E87A-AD81-1F33CD9B9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FF2ED4-6D1F-4B9E-EF42-3C7C858A8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255ABF-F718-6536-6F9C-1F1C0BA2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81CB46-521D-4D8C-12BA-22B3917F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7BE48-C649-F1E8-D978-AB31340B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18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43EFE4-5D57-A20A-EF94-43EF829F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8873F1-E81C-5CD4-FD82-CEC7C263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C0BE9D-8C53-A00E-797E-EAEE8BBB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655F3-5705-0448-7AF2-8F9FDA953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4D0871-F918-9708-B78C-D12449EA6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68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B20248-122A-359C-EDE4-72F754F54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r="30590"/>
          <a:stretch/>
        </p:blipFill>
        <p:spPr>
          <a:xfrm>
            <a:off x="1984902" y="0"/>
            <a:ext cx="6477477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63FDDFD-4CA9-D21A-02C8-4F7A4729FEBA}"/>
              </a:ext>
            </a:extLst>
          </p:cNvPr>
          <p:cNvSpPr/>
          <p:nvPr/>
        </p:nvSpPr>
        <p:spPr>
          <a:xfrm>
            <a:off x="1984902" y="-1"/>
            <a:ext cx="6477477" cy="3069021"/>
          </a:xfrm>
          <a:prstGeom prst="rect">
            <a:avLst/>
          </a:prstGeom>
          <a:gradFill>
            <a:gsLst>
              <a:gs pos="2200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28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BC2D567-AF70-8B94-1754-CCBCAE040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917"/>
            <a:ext cx="12192000" cy="4064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A0A1E4-AB14-CAB0-1B37-1064785917F8}"/>
              </a:ext>
            </a:extLst>
          </p:cNvPr>
          <p:cNvSpPr/>
          <p:nvPr/>
        </p:nvSpPr>
        <p:spPr>
          <a:xfrm>
            <a:off x="0" y="1312917"/>
            <a:ext cx="12192000" cy="4064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2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&quot; Icon - Download for free – Iconduck">
            <a:extLst>
              <a:ext uri="{FF2B5EF4-FFF2-40B4-BE49-F238E27FC236}">
                <a16:creationId xmlns:a16="http://schemas.microsoft.com/office/drawing/2014/main" id="{A89E2A7B-B796-04C2-6DED-1CA40531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04888"/>
            <a:ext cx="48768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390021D-646D-7CEF-68BC-3F4A8A643761}"/>
              </a:ext>
            </a:extLst>
          </p:cNvPr>
          <p:cNvSpPr txBox="1"/>
          <p:nvPr/>
        </p:nvSpPr>
        <p:spPr>
          <a:xfrm>
            <a:off x="3851413" y="2767280"/>
            <a:ext cx="4489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b="1" dirty="0">
                <a:ln w="19050">
                  <a:solidFill>
                    <a:schemeClr val="bg1"/>
                  </a:solidFill>
                </a:ln>
                <a:effectLst>
                  <a:outerShdw blurRad="101600" dir="5400000" algn="ctr" rotWithShape="0">
                    <a:schemeClr val="bg1"/>
                  </a:outerShdw>
                </a:effectLst>
              </a:rPr>
              <a:t>Wergaia</a:t>
            </a:r>
            <a:endParaRPr lang="zh-TW" altLang="en-US" sz="8000" b="1" dirty="0">
              <a:ln w="19050">
                <a:solidFill>
                  <a:schemeClr val="bg1"/>
                </a:solidFill>
              </a:ln>
              <a:effectLst>
                <a:outerShdw blurRad="1016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608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FA9E5B1-18B8-7D05-F616-077E0712D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E7E04F3-81A4-D329-2DC9-F5006BFF7B55}"/>
              </a:ext>
            </a:extLst>
          </p:cNvPr>
          <p:cNvSpPr txBox="1"/>
          <p:nvPr/>
        </p:nvSpPr>
        <p:spPr>
          <a:xfrm rot="21429661">
            <a:off x="3629853" y="4836840"/>
            <a:ext cx="4912415" cy="3539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zh-TW" altLang="en-US" sz="1700" dirty="0">
                <a:solidFill>
                  <a:srgbClr val="C00000"/>
                </a:solidFill>
              </a:rPr>
              <a:t>https://www.youtube.com/shorts/0dXxNEILw38</a:t>
            </a:r>
          </a:p>
        </p:txBody>
      </p:sp>
    </p:spTree>
    <p:extLst>
      <p:ext uri="{BB962C8B-B14F-4D97-AF65-F5344CB8AC3E}">
        <p14:creationId xmlns:p14="http://schemas.microsoft.com/office/powerpoint/2010/main" val="273573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1709BE-29D1-D43C-7E80-460ABD770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69" y="1568668"/>
            <a:ext cx="3720662" cy="37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4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C45EEAC-B8F1-53B1-BD76-8C0AA8078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07" y="1411014"/>
            <a:ext cx="3846786" cy="38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9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7E1800-4E44-323F-8A64-CD45B072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21" y="1926021"/>
            <a:ext cx="3005958" cy="30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0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5820CB-1296-4051-6676-7E79C185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92" y="1789385"/>
            <a:ext cx="3279230" cy="327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4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922D05-C9A1-4804-B5F4-64979A470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2" y="1957552"/>
            <a:ext cx="2942896" cy="294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31</Words>
  <Application>Microsoft Office PowerPoint</Application>
  <PresentationFormat>寬螢幕</PresentationFormat>
  <Paragraphs>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Kyle Ho</dc:creator>
  <cp:lastModifiedBy>Kyle Ho</cp:lastModifiedBy>
  <cp:revision>6</cp:revision>
  <dcterms:created xsi:type="dcterms:W3CDTF">2024-05-17T06:34:09Z</dcterms:created>
  <dcterms:modified xsi:type="dcterms:W3CDTF">2024-05-22T02:25:16Z</dcterms:modified>
</cp:coreProperties>
</file>