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4</cp:revision>
  <dcterms:created xsi:type="dcterms:W3CDTF">2024-05-17T06:34:09Z</dcterms:created>
  <dcterms:modified xsi:type="dcterms:W3CDTF">2024-05-21T22:51:41Z</dcterms:modified>
</cp:coreProperties>
</file>