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869929-B593-E389-9252-C143742CDE1B}"/>
              </a:ext>
            </a:extLst>
          </p:cNvPr>
          <p:cNvSpPr/>
          <p:nvPr/>
        </p:nvSpPr>
        <p:spPr>
          <a:xfrm>
            <a:off x="2782958" y="0"/>
            <a:ext cx="6626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B2D905-15F8-B1AA-B8BE-74CD892D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04" y="785191"/>
            <a:ext cx="52876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1436FD-3B68-EDF7-E5B8-F3CBDB2ADF82}"/>
              </a:ext>
            </a:extLst>
          </p:cNvPr>
          <p:cNvSpPr/>
          <p:nvPr/>
        </p:nvSpPr>
        <p:spPr>
          <a:xfrm>
            <a:off x="2469931" y="0"/>
            <a:ext cx="68842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DCE4CA-A939-D06D-2107-A977CA93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25" y="0"/>
            <a:ext cx="525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1514175-4DBB-47C4-1BDF-E3CBB39B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09" y="0"/>
            <a:ext cx="9174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CA5D5E-2F4B-F018-DA99-AFF2B1EA23A9}"/>
              </a:ext>
            </a:extLst>
          </p:cNvPr>
          <p:cNvSpPr/>
          <p:nvPr/>
        </p:nvSpPr>
        <p:spPr>
          <a:xfrm>
            <a:off x="2249214" y="0"/>
            <a:ext cx="76935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F285B-F585-DD60-8195-0C2A66B6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04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A9E5B1-18B8-7D05-F616-077E071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7E04F3-81A4-D329-2DC9-F5006BFF7B55}"/>
              </a:ext>
            </a:extLst>
          </p:cNvPr>
          <p:cNvSpPr txBox="1"/>
          <p:nvPr/>
        </p:nvSpPr>
        <p:spPr>
          <a:xfrm rot="21429661">
            <a:off x="3629853" y="4836840"/>
            <a:ext cx="4912415" cy="3539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TW" altLang="en-US" sz="1700" dirty="0">
                <a:solidFill>
                  <a:srgbClr val="C00000"/>
                </a:solidFill>
              </a:rPr>
              <a:t>https://www.youtube.com/shorts/0dXxNEILw38</a:t>
            </a:r>
          </a:p>
        </p:txBody>
      </p:sp>
    </p:spTree>
    <p:extLst>
      <p:ext uri="{BB962C8B-B14F-4D97-AF65-F5344CB8AC3E}">
        <p14:creationId xmlns:p14="http://schemas.microsoft.com/office/powerpoint/2010/main" val="27357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709BE-29D1-D43C-7E80-460ABD77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1568668"/>
            <a:ext cx="3720662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45EEAC-B8F1-53B1-BD76-8C0AA807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07" y="1411014"/>
            <a:ext cx="3846786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E1800-4E44-323F-8A64-CD45B072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21" y="1926021"/>
            <a:ext cx="3005958" cy="30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5820CB-1296-4051-6676-7E79C185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2" y="1789385"/>
            <a:ext cx="3279230" cy="32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22D05-C9A1-4804-B5F4-64979A47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2" y="1957552"/>
            <a:ext cx="2942896" cy="2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31</Words>
  <Application>Microsoft Office PowerPoint</Application>
  <PresentationFormat>寬螢幕</PresentationFormat>
  <Paragraphs>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8</cp:revision>
  <dcterms:created xsi:type="dcterms:W3CDTF">2024-05-17T06:34:09Z</dcterms:created>
  <dcterms:modified xsi:type="dcterms:W3CDTF">2024-05-22T05:43:59Z</dcterms:modified>
</cp:coreProperties>
</file>