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384DD-5FAA-616E-7834-E535CF4F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26309-E7EB-AC4A-DE9C-E9ABA7FA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985EF-B7B2-2D6B-CD81-CE3E0839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0FA2A-6FAF-232F-675A-5DEFAC6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8F227-61F9-AB53-F163-253FBCB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8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0EE0D-5781-87F9-CA98-3E1DFD6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EC1AA-3E43-2382-C0EB-818206AB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FD005-838C-7619-AD3A-CA7D974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ECB23-8781-EF22-FB00-D730581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8EBF0-6FFB-5C1B-67CE-697303F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9597F-9F30-AD5C-9D3A-9CD7B708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6F7A6-03A2-63FD-BD8F-C9026AA0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46F7-8B91-A542-C319-D84450E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B1A1-39A3-F639-F2B9-711A6807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4DAA9-96A0-9B90-B484-33A7531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8FD8-E15F-8CCB-2919-0FD6B83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3D7C-62A3-7C9C-F6CE-A3F0BA9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BA879-99FF-627D-EC70-7A15C7B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9B3A-8E91-93D7-F085-EEA0ED4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338E5-EA2C-A961-8C36-B057384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A978-C820-06E0-41D9-ED2505D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9F5B0-8B67-96A8-EF63-968F5AA3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A7460-C9E1-F366-F449-EE87DE69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DB7C7-6AEA-EA4E-3A19-8E56924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934C-0F45-47C2-40D7-2631DF7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CEAE-313E-5803-B863-31278B8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9AB1-F2EB-F783-8D96-678B7CDA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5EDEF-34D9-53EF-6713-2FD2803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7B93ED-9644-CC4A-7B9E-FC94E47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5891D-1538-AE6D-7E69-CAA1C18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C5D47-389F-C2D5-D1B8-ACDECD5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966BD-F54B-6533-95D6-91154F2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59219-52FD-E542-7F56-AAD70CC7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91E46-435B-0695-331D-E90291B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460FF-3D61-8322-CB99-41394B84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E73BA-4D40-2354-273A-A29EF0A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492533-DEEF-4E41-3B22-C46BB0B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9D611-EB86-FC5B-7395-690B2F6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CBD20-8A1E-24AF-0BBB-7729BEB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6B6F6-09B6-E902-C101-FE491C3C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2E903-8778-8C82-12D9-F23924E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B7568-0AA4-D21F-4AB1-F87189C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507BA-A8A4-2E03-5241-1AA9E7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9883D-D852-DCC2-7BF9-80557E8E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25094-2BB6-AC7A-D8B9-A933C7A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D2D61-3E62-FD66-9446-E63C8A2F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C80E-6559-6225-E717-DE16BA7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47A2D-F322-1E63-11F5-ED7C96F3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CC8051-C450-A24C-FAD1-5506E3BA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92591-DF3B-A112-588C-F5BD885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EE021-58CF-DDFA-7B80-5D56C7B0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DACEF-A0CC-9BEB-7F77-55F4CC7A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9E6CC-90E6-251F-152E-D33B2CB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C3D84-5A1A-E87A-AD81-1F33CD9B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F2ED4-6D1F-4B9E-EF42-3C7C858A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55ABF-F718-6536-6F9C-1F1C0BA2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1CB46-521D-4D8C-12BA-22B3917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7BE48-C649-F1E8-D978-AB31340B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3EFE4-5D57-A20A-EF94-43EF829F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873F1-E81C-5CD4-FD82-CEC7C26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BE9D-8C53-A00E-797E-EAEE8BBB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55F3-5705-0448-7AF2-8F9FDA95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871-F918-9708-B78C-D12449E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B20248-122A-359C-EDE4-72F754F5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r="30590"/>
          <a:stretch/>
        </p:blipFill>
        <p:spPr>
          <a:xfrm>
            <a:off x="1984902" y="0"/>
            <a:ext cx="6477477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3FDDFD-4CA9-D21A-02C8-4F7A4729FEBA}"/>
              </a:ext>
            </a:extLst>
          </p:cNvPr>
          <p:cNvSpPr/>
          <p:nvPr/>
        </p:nvSpPr>
        <p:spPr>
          <a:xfrm>
            <a:off x="1984902" y="-1"/>
            <a:ext cx="6477477" cy="3069021"/>
          </a:xfrm>
          <a:prstGeom prst="rect">
            <a:avLst/>
          </a:prstGeom>
          <a:gradFill>
            <a:gsLst>
              <a:gs pos="2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C2D567-AF70-8B94-1754-CCBCAE04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917"/>
            <a:ext cx="12192000" cy="4064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A0A1E4-AB14-CAB0-1B37-1064785917F8}"/>
              </a:ext>
            </a:extLst>
          </p:cNvPr>
          <p:cNvSpPr/>
          <p:nvPr/>
        </p:nvSpPr>
        <p:spPr>
          <a:xfrm>
            <a:off x="0" y="1312917"/>
            <a:ext cx="12192000" cy="4064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2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3</cp:revision>
  <dcterms:created xsi:type="dcterms:W3CDTF">2024-05-17T06:34:09Z</dcterms:created>
  <dcterms:modified xsi:type="dcterms:W3CDTF">2024-05-21T22:40:35Z</dcterms:modified>
</cp:coreProperties>
</file>