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387E-10E8-6F56-FD36-827876423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75BBD-15BF-1EEE-1C0E-7AA77B6C6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4ABB-1887-8041-5EAD-AD31E0E3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5813-0D04-4B73-890D-50C8B1F2BE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701C-B63E-2636-07C4-1765DBF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336DE-BA27-2C7F-6BEB-624C36D6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179A-7E8E-4704-A630-B3DBE890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68A3-71AC-F4C2-FAF8-3541BD41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DA678-6BC2-6356-6AE3-466339B46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CDC9-2332-A1A6-E69A-53C7A54E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5813-0D04-4B73-890D-50C8B1F2BE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1C54A-00CE-9EA8-E909-ADA4FDC3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58F2-D682-5366-FCB0-73445A85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179A-7E8E-4704-A630-B3DBE890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76045-00CB-6045-F7B2-C390EF299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FFB28-5EE0-90E2-C4DF-BDF2594F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55A6-220E-635F-320B-214CC6A5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5813-0D04-4B73-890D-50C8B1F2BE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8D663-A8D8-E57B-038A-F5B3AAD0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A2460-BBA0-0D4E-A695-3EE7F9CE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179A-7E8E-4704-A630-B3DBE890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C016-73AF-CC2C-CBBF-E1592EEB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4735-43EA-2127-029E-57A5F76C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CB8D-716C-BB58-CD45-FC87872A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5813-0D04-4B73-890D-50C8B1F2BE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B76A-54F4-B434-A281-5D69BF12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920F1-51A0-5538-8531-BCBE9859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179A-7E8E-4704-A630-B3DBE890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5272-F8B7-5ECA-4D46-4A04F4F3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B463-53BA-D6AE-A53F-5CD80E9DF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54577-3386-058C-BE2B-CBC89191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5813-0D04-4B73-890D-50C8B1F2BE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939E0-59ED-4A77-9D7C-A3355973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4EDB-A496-6315-AAEE-9FE6D1C2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179A-7E8E-4704-A630-B3DBE890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8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BCB5-0D66-5B5F-42D6-30887412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4DA33-E112-CAC4-78AA-E600D8F8A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1735B-39F2-F587-BF54-ED8670866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FAF3-EDCC-D8C3-81B6-1A65A95F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5813-0D04-4B73-890D-50C8B1F2BE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438F6-AA82-4451-B027-774B8B7F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83400-6547-E656-2B71-8222F975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179A-7E8E-4704-A630-B3DBE890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D7E3-5F1C-1271-F5B6-2ED67EB9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D0262-51D5-9E75-82C5-DB045D9F0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35EDF-FBD1-D5CE-B11D-D6D7C89BB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649AC-F7BD-5D4A-3E35-8427D4C68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99D96-57A0-9D0D-A0F9-14E1701E9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170B6-8A63-E7D1-7351-6344215C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5813-0D04-4B73-890D-50C8B1F2BE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9B7E5-B673-7366-C292-920FF2DD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02861-3993-44F7-B219-43891AF2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179A-7E8E-4704-A630-B3DBE890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4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29B6-E460-E8BB-35B0-C9D1F15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ADD37-53BE-8317-7FEB-CAAF5321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5813-0D04-4B73-890D-50C8B1F2BE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D22A3-F448-EF17-0A03-EC8F0A9F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9A711-9A69-3F0F-D012-9D5D1B0A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179A-7E8E-4704-A630-B3DBE890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4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B04F4-A98A-0A63-73DA-5808390A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5813-0D04-4B73-890D-50C8B1F2BE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24C9E-A0BF-7600-A250-05E543A9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69FF2-62EB-2556-1445-FA3740E8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179A-7E8E-4704-A630-B3DBE890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9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0BDE-B953-7FAD-474F-602B7D18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EB31-7FA6-8EC6-5EE2-1BFE8183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6DDCE-BE4B-D4AC-F55E-14016C00C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34D0-39CA-6FCC-F29F-7FFC07C7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5813-0D04-4B73-890D-50C8B1F2BE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3BAE1-D8B6-B9AC-6332-059E235E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60C89-5EC5-6B83-1778-5C394E34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179A-7E8E-4704-A630-B3DBE890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65FF-1BDD-6D77-08BB-4CE313C6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DA1B4-C862-B978-DDF2-865DD5588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E792A-E054-FC9B-C3DE-7D602D4DC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57009-607E-A136-1A83-DE5D24E8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5813-0D04-4B73-890D-50C8B1F2BE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5D830-E271-B79C-BE8E-3F7D01E1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9B469-0E2F-4EAB-3611-8D9B4C66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179A-7E8E-4704-A630-B3DBE890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51A13-1BAE-22A5-C474-298A5C4F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12496-9C19-C18B-9EC6-1C7E6174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A96A1-496E-F107-37C8-247B9FAB3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5813-0D04-4B73-890D-50C8B1F2BE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35E3D-AF77-CB68-F8BC-A619BFA40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CC7C7-174F-201B-72B0-434CE5009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179A-7E8E-4704-A630-B3DBE890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5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36C940F3-EBAA-5B96-397B-4A586D2E80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7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">
            <a:extLst>
              <a:ext uri="{FF2B5EF4-FFF2-40B4-BE49-F238E27FC236}">
                <a16:creationId xmlns:a16="http://schemas.microsoft.com/office/drawing/2014/main" id="{B9E709D9-3594-7D5F-9485-E5ABBD75AD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75"/>
            <a:ext cx="12192000" cy="67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7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">
            <a:extLst>
              <a:ext uri="{FF2B5EF4-FFF2-40B4-BE49-F238E27FC236}">
                <a16:creationId xmlns:a16="http://schemas.microsoft.com/office/drawing/2014/main" id="{F5FF4A1E-B760-A13C-3561-3868511B11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88"/>
            <a:ext cx="12192000" cy="68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1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">
            <a:extLst>
              <a:ext uri="{FF2B5EF4-FFF2-40B4-BE49-F238E27FC236}">
                <a16:creationId xmlns:a16="http://schemas.microsoft.com/office/drawing/2014/main" id="{93BE4809-23B8-205E-936E-2CC05A5F5B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8"/>
            <a:ext cx="121920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1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F200B79B-3A91-EBA6-A47A-BA2A44E3FB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0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7968990F-EB7D-7086-B8FC-04F37EC121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8"/>
            <a:ext cx="12192000" cy="68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1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D3B3E083-558A-E373-7E15-F8ED1B2088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"/>
            <a:ext cx="12192000" cy="68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5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035FF868-9C2F-5571-5B3D-207BB7A60A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3"/>
            <a:ext cx="12192000" cy="67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EB70FCFA-D5DC-E10D-14F6-3BD44EA53B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3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27C7AAFD-5754-7B53-3AF5-E8F604B12B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" y="0"/>
            <a:ext cx="12169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5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062882FF-915C-9865-16FE-3FA8EFDC7B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8"/>
            <a:ext cx="12192000" cy="68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7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C168264D-C2E3-90CD-60A4-E6282CC5BA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"/>
            <a:ext cx="12192000" cy="67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0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Hochdoerfer</dc:creator>
  <cp:lastModifiedBy>Kyle Hochdoerfer</cp:lastModifiedBy>
  <cp:revision>1</cp:revision>
  <dcterms:created xsi:type="dcterms:W3CDTF">2023-10-18T19:58:04Z</dcterms:created>
  <dcterms:modified xsi:type="dcterms:W3CDTF">2023-10-18T19:59:28Z</dcterms:modified>
</cp:coreProperties>
</file>